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sldIdLst>
    <p:sldId id="270" r:id="rId5"/>
    <p:sldId id="271" r:id="rId6"/>
    <p:sldId id="272" r:id="rId7"/>
    <p:sldId id="257" r:id="rId8"/>
    <p:sldId id="260" r:id="rId9"/>
    <p:sldId id="261" r:id="rId10"/>
    <p:sldId id="262" r:id="rId11"/>
    <p:sldId id="263" r:id="rId12"/>
    <p:sldId id="258" r:id="rId13"/>
    <p:sldId id="273" r:id="rId14"/>
    <p:sldId id="274" r:id="rId15"/>
    <p:sldId id="275" r:id="rId16"/>
    <p:sldId id="276"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DF447F-CAD7-47BD-8554-4DC075EC6C91}" v="11" dt="2024-02-21T09:54:03.3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4088" autoAdjust="0"/>
  </p:normalViewPr>
  <p:slideViewPr>
    <p:cSldViewPr snapToGrid="0">
      <p:cViewPr varScale="1">
        <p:scale>
          <a:sx n="49" d="100"/>
          <a:sy n="49" d="100"/>
        </p:scale>
        <p:origin x="180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il Todd (Chemistry)" userId="292e3cd5-22c2-486f-9667-f87378bf68f7" providerId="ADAL" clId="{CF143588-8E92-4B70-94C9-A375C2779DB4}"/>
    <pc:docChg chg="custSel addSld delSld modSld sldOrd">
      <pc:chgData name="Neil Todd (Chemistry)" userId="292e3cd5-22c2-486f-9667-f87378bf68f7" providerId="ADAL" clId="{CF143588-8E92-4B70-94C9-A375C2779DB4}" dt="2023-12-12T13:32:30.272" v="576" actId="20577"/>
      <pc:docMkLst>
        <pc:docMk/>
      </pc:docMkLst>
      <pc:sldChg chg="del">
        <pc:chgData name="Neil Todd (Chemistry)" userId="292e3cd5-22c2-486f-9667-f87378bf68f7" providerId="ADAL" clId="{CF143588-8E92-4B70-94C9-A375C2779DB4}" dt="2023-12-12T11:33:35.472" v="470" actId="47"/>
        <pc:sldMkLst>
          <pc:docMk/>
          <pc:sldMk cId="3138563738" sldId="256"/>
        </pc:sldMkLst>
      </pc:sldChg>
      <pc:sldChg chg="add del">
        <pc:chgData name="Neil Todd (Chemistry)" userId="292e3cd5-22c2-486f-9667-f87378bf68f7" providerId="ADAL" clId="{CF143588-8E92-4B70-94C9-A375C2779DB4}" dt="2023-12-11T15:32:55.235" v="469"/>
        <pc:sldMkLst>
          <pc:docMk/>
          <pc:sldMk cId="558769876" sldId="258"/>
        </pc:sldMkLst>
      </pc:sldChg>
      <pc:sldChg chg="addSp delSp modSp del modAnim">
        <pc:chgData name="Neil Todd (Chemistry)" userId="292e3cd5-22c2-486f-9667-f87378bf68f7" providerId="ADAL" clId="{CF143588-8E92-4B70-94C9-A375C2779DB4}" dt="2023-12-11T15:32:40.099" v="465" actId="47"/>
        <pc:sldMkLst>
          <pc:docMk/>
          <pc:sldMk cId="2883448871" sldId="259"/>
        </pc:sldMkLst>
        <pc:picChg chg="add del">
          <ac:chgData name="Neil Todd (Chemistry)" userId="292e3cd5-22c2-486f-9667-f87378bf68f7" providerId="ADAL" clId="{CF143588-8E92-4B70-94C9-A375C2779DB4}" dt="2023-11-20T13:45:52.828" v="144" actId="478"/>
          <ac:picMkLst>
            <pc:docMk/>
            <pc:sldMk cId="2883448871" sldId="259"/>
            <ac:picMk id="2050" creationId="{B0C3791F-2475-C293-A1F1-8813255F8AA7}"/>
          </ac:picMkLst>
        </pc:picChg>
        <pc:picChg chg="add del mod">
          <ac:chgData name="Neil Todd (Chemistry)" userId="292e3cd5-22c2-486f-9667-f87378bf68f7" providerId="ADAL" clId="{CF143588-8E92-4B70-94C9-A375C2779DB4}" dt="2023-11-20T13:48:10.462" v="152" actId="478"/>
          <ac:picMkLst>
            <pc:docMk/>
            <pc:sldMk cId="2883448871" sldId="259"/>
            <ac:picMk id="2052" creationId="{EAB89B42-4DB1-3891-81F5-D983447384EF}"/>
          </ac:picMkLst>
        </pc:picChg>
        <pc:picChg chg="add del mod">
          <ac:chgData name="Neil Todd (Chemistry)" userId="292e3cd5-22c2-486f-9667-f87378bf68f7" providerId="ADAL" clId="{CF143588-8E92-4B70-94C9-A375C2779DB4}" dt="2023-11-20T13:50:32.913" v="186" actId="478"/>
          <ac:picMkLst>
            <pc:docMk/>
            <pc:sldMk cId="2883448871" sldId="259"/>
            <ac:picMk id="2054" creationId="{D4D948EA-A881-D0A3-03FD-70DEA9AEE415}"/>
          </ac:picMkLst>
        </pc:picChg>
        <pc:picChg chg="add del mod">
          <ac:chgData name="Neil Todd (Chemistry)" userId="292e3cd5-22c2-486f-9667-f87378bf68f7" providerId="ADAL" clId="{CF143588-8E92-4B70-94C9-A375C2779DB4}" dt="2023-11-20T13:50:33.546" v="187" actId="478"/>
          <ac:picMkLst>
            <pc:docMk/>
            <pc:sldMk cId="2883448871" sldId="259"/>
            <ac:picMk id="2056" creationId="{2939CA34-A6D6-02DD-E383-F080A590FB26}"/>
          </ac:picMkLst>
        </pc:picChg>
      </pc:sldChg>
      <pc:sldChg chg="addSp delSp modSp mod ord modAnim modNotesTx">
        <pc:chgData name="Neil Todd (Chemistry)" userId="292e3cd5-22c2-486f-9667-f87378bf68f7" providerId="ADAL" clId="{CF143588-8E92-4B70-94C9-A375C2779DB4}" dt="2023-12-12T11:33:51.186" v="472" actId="478"/>
        <pc:sldMkLst>
          <pc:docMk/>
          <pc:sldMk cId="1445392644" sldId="260"/>
        </pc:sldMkLst>
        <pc:spChg chg="add del mod">
          <ac:chgData name="Neil Todd (Chemistry)" userId="292e3cd5-22c2-486f-9667-f87378bf68f7" providerId="ADAL" clId="{CF143588-8E92-4B70-94C9-A375C2779DB4}" dt="2023-11-20T13:31:47.816" v="2" actId="478"/>
          <ac:spMkLst>
            <pc:docMk/>
            <pc:sldMk cId="1445392644" sldId="260"/>
            <ac:spMk id="3" creationId="{9B5FB028-BD4A-56E7-54DA-E184B64D88FB}"/>
          </ac:spMkLst>
        </pc:spChg>
        <pc:spChg chg="add del mod">
          <ac:chgData name="Neil Todd (Chemistry)" userId="292e3cd5-22c2-486f-9667-f87378bf68f7" providerId="ADAL" clId="{CF143588-8E92-4B70-94C9-A375C2779DB4}" dt="2023-12-12T11:33:51.186" v="472" actId="478"/>
          <ac:spMkLst>
            <pc:docMk/>
            <pc:sldMk cId="1445392644" sldId="260"/>
            <ac:spMk id="4" creationId="{F101042F-879A-5F24-AF8E-8B03F9BDBD82}"/>
          </ac:spMkLst>
        </pc:spChg>
        <pc:picChg chg="add mod">
          <ac:chgData name="Neil Todd (Chemistry)" userId="292e3cd5-22c2-486f-9667-f87378bf68f7" providerId="ADAL" clId="{CF143588-8E92-4B70-94C9-A375C2779DB4}" dt="2023-11-20T13:40:44.590" v="9" actId="1076"/>
          <ac:picMkLst>
            <pc:docMk/>
            <pc:sldMk cId="1445392644" sldId="260"/>
            <ac:picMk id="1026" creationId="{36B0D21A-2F5E-2AEB-3140-2D84F4DA27C5}"/>
          </ac:picMkLst>
        </pc:picChg>
      </pc:sldChg>
      <pc:sldChg chg="add del">
        <pc:chgData name="Neil Todd (Chemistry)" userId="292e3cd5-22c2-486f-9667-f87378bf68f7" providerId="ADAL" clId="{CF143588-8E92-4B70-94C9-A375C2779DB4}" dt="2023-11-20T13:44:13.684" v="137"/>
        <pc:sldMkLst>
          <pc:docMk/>
          <pc:sldMk cId="641474681" sldId="261"/>
        </pc:sldMkLst>
      </pc:sldChg>
      <pc:sldChg chg="addSp delSp modSp add mod ord modAnim">
        <pc:chgData name="Neil Todd (Chemistry)" userId="292e3cd5-22c2-486f-9667-f87378bf68f7" providerId="ADAL" clId="{CF143588-8E92-4B70-94C9-A375C2779DB4}" dt="2023-12-12T11:33:47.092" v="471" actId="478"/>
        <pc:sldMkLst>
          <pc:docMk/>
          <pc:sldMk cId="2943761656" sldId="261"/>
        </pc:sldMkLst>
        <pc:spChg chg="del">
          <ac:chgData name="Neil Todd (Chemistry)" userId="292e3cd5-22c2-486f-9667-f87378bf68f7" providerId="ADAL" clId="{CF143588-8E92-4B70-94C9-A375C2779DB4}" dt="2023-12-12T11:33:47.092" v="471" actId="478"/>
          <ac:spMkLst>
            <pc:docMk/>
            <pc:sldMk cId="2943761656" sldId="261"/>
            <ac:spMk id="4" creationId="{F101042F-879A-5F24-AF8E-8B03F9BDBD82}"/>
          </ac:spMkLst>
        </pc:spChg>
        <pc:picChg chg="add mod">
          <ac:chgData name="Neil Todd (Chemistry)" userId="292e3cd5-22c2-486f-9667-f87378bf68f7" providerId="ADAL" clId="{CF143588-8E92-4B70-94C9-A375C2779DB4}" dt="2023-11-20T13:48:01.048" v="151"/>
          <ac:picMkLst>
            <pc:docMk/>
            <pc:sldMk cId="2943761656" sldId="261"/>
            <ac:picMk id="3" creationId="{FC390B82-78B1-3B59-44FA-AD7E4E6E645D}"/>
          </ac:picMkLst>
        </pc:picChg>
        <pc:picChg chg="del">
          <ac:chgData name="Neil Todd (Chemistry)" userId="292e3cd5-22c2-486f-9667-f87378bf68f7" providerId="ADAL" clId="{CF143588-8E92-4B70-94C9-A375C2779DB4}" dt="2023-11-20T13:44:15.643" v="139" actId="478"/>
          <ac:picMkLst>
            <pc:docMk/>
            <pc:sldMk cId="2943761656" sldId="261"/>
            <ac:picMk id="1026" creationId="{36B0D21A-2F5E-2AEB-3140-2D84F4DA27C5}"/>
          </ac:picMkLst>
        </pc:picChg>
      </pc:sldChg>
      <pc:sldChg chg="add del">
        <pc:chgData name="Neil Todd (Chemistry)" userId="292e3cd5-22c2-486f-9667-f87378bf68f7" providerId="ADAL" clId="{CF143588-8E92-4B70-94C9-A375C2779DB4}" dt="2023-11-20T13:50:20.644" v="182"/>
        <pc:sldMkLst>
          <pc:docMk/>
          <pc:sldMk cId="2740291453" sldId="262"/>
        </pc:sldMkLst>
      </pc:sldChg>
      <pc:sldChg chg="addSp delSp modSp add mod modAnim">
        <pc:chgData name="Neil Todd (Chemistry)" userId="292e3cd5-22c2-486f-9667-f87378bf68f7" providerId="ADAL" clId="{CF143588-8E92-4B70-94C9-A375C2779DB4}" dt="2023-12-12T11:33:55.816" v="473" actId="478"/>
        <pc:sldMkLst>
          <pc:docMk/>
          <pc:sldMk cId="3122676314" sldId="262"/>
        </pc:sldMkLst>
        <pc:spChg chg="del">
          <ac:chgData name="Neil Todd (Chemistry)" userId="292e3cd5-22c2-486f-9667-f87378bf68f7" providerId="ADAL" clId="{CF143588-8E92-4B70-94C9-A375C2779DB4}" dt="2023-12-12T11:33:55.816" v="473" actId="478"/>
          <ac:spMkLst>
            <pc:docMk/>
            <pc:sldMk cId="3122676314" sldId="262"/>
            <ac:spMk id="4" creationId="{F101042F-879A-5F24-AF8E-8B03F9BDBD82}"/>
          </ac:spMkLst>
        </pc:spChg>
        <pc:picChg chg="del">
          <ac:chgData name="Neil Todd (Chemistry)" userId="292e3cd5-22c2-486f-9667-f87378bf68f7" providerId="ADAL" clId="{CF143588-8E92-4B70-94C9-A375C2779DB4}" dt="2023-11-20T13:50:23.395" v="184" actId="478"/>
          <ac:picMkLst>
            <pc:docMk/>
            <pc:sldMk cId="3122676314" sldId="262"/>
            <ac:picMk id="3" creationId="{FC390B82-78B1-3B59-44FA-AD7E4E6E645D}"/>
          </ac:picMkLst>
        </pc:picChg>
        <pc:picChg chg="add mod">
          <ac:chgData name="Neil Todd (Chemistry)" userId="292e3cd5-22c2-486f-9667-f87378bf68f7" providerId="ADAL" clId="{CF143588-8E92-4B70-94C9-A375C2779DB4}" dt="2023-11-20T13:50:28.921" v="185"/>
          <ac:picMkLst>
            <pc:docMk/>
            <pc:sldMk cId="3122676314" sldId="262"/>
            <ac:picMk id="5" creationId="{2E3FAA32-1858-482A-9D14-09A6BC0B6C6F}"/>
          </ac:picMkLst>
        </pc:picChg>
        <pc:picChg chg="add mod">
          <ac:chgData name="Neil Todd (Chemistry)" userId="292e3cd5-22c2-486f-9667-f87378bf68f7" providerId="ADAL" clId="{CF143588-8E92-4B70-94C9-A375C2779DB4}" dt="2023-11-20T13:50:28.921" v="185"/>
          <ac:picMkLst>
            <pc:docMk/>
            <pc:sldMk cId="3122676314" sldId="262"/>
            <ac:picMk id="6" creationId="{F0B4755E-B56B-A44D-4B1D-12D8F4C4BD38}"/>
          </ac:picMkLst>
        </pc:picChg>
      </pc:sldChg>
      <pc:sldChg chg="add del">
        <pc:chgData name="Neil Todd (Chemistry)" userId="292e3cd5-22c2-486f-9667-f87378bf68f7" providerId="ADAL" clId="{CF143588-8E92-4B70-94C9-A375C2779DB4}" dt="2023-11-20T13:51:55.409" v="189"/>
        <pc:sldMkLst>
          <pc:docMk/>
          <pc:sldMk cId="787308023" sldId="263"/>
        </pc:sldMkLst>
      </pc:sldChg>
      <pc:sldChg chg="addSp delSp modSp add mod modAnim modNotesTx">
        <pc:chgData name="Neil Todd (Chemistry)" userId="292e3cd5-22c2-486f-9667-f87378bf68f7" providerId="ADAL" clId="{CF143588-8E92-4B70-94C9-A375C2779DB4}" dt="2023-12-12T11:33:58.785" v="474" actId="478"/>
        <pc:sldMkLst>
          <pc:docMk/>
          <pc:sldMk cId="2661121189" sldId="263"/>
        </pc:sldMkLst>
        <pc:spChg chg="del">
          <ac:chgData name="Neil Todd (Chemistry)" userId="292e3cd5-22c2-486f-9667-f87378bf68f7" providerId="ADAL" clId="{CF143588-8E92-4B70-94C9-A375C2779DB4}" dt="2023-12-12T11:33:58.785" v="474" actId="478"/>
          <ac:spMkLst>
            <pc:docMk/>
            <pc:sldMk cId="2661121189" sldId="263"/>
            <ac:spMk id="4" creationId="{F101042F-879A-5F24-AF8E-8B03F9BDBD82}"/>
          </ac:spMkLst>
        </pc:spChg>
        <pc:picChg chg="del">
          <ac:chgData name="Neil Todd (Chemistry)" userId="292e3cd5-22c2-486f-9667-f87378bf68f7" providerId="ADAL" clId="{CF143588-8E92-4B70-94C9-A375C2779DB4}" dt="2023-11-20T13:51:56.544" v="191" actId="478"/>
          <ac:picMkLst>
            <pc:docMk/>
            <pc:sldMk cId="2661121189" sldId="263"/>
            <ac:picMk id="5" creationId="{2E3FAA32-1858-482A-9D14-09A6BC0B6C6F}"/>
          </ac:picMkLst>
        </pc:picChg>
        <pc:picChg chg="del">
          <ac:chgData name="Neil Todd (Chemistry)" userId="292e3cd5-22c2-486f-9667-f87378bf68f7" providerId="ADAL" clId="{CF143588-8E92-4B70-94C9-A375C2779DB4}" dt="2023-11-20T13:51:57.332" v="192" actId="478"/>
          <ac:picMkLst>
            <pc:docMk/>
            <pc:sldMk cId="2661121189" sldId="263"/>
            <ac:picMk id="6" creationId="{F0B4755E-B56B-A44D-4B1D-12D8F4C4BD38}"/>
          </ac:picMkLst>
        </pc:picChg>
        <pc:picChg chg="add mod">
          <ac:chgData name="Neil Todd (Chemistry)" userId="292e3cd5-22c2-486f-9667-f87378bf68f7" providerId="ADAL" clId="{CF143588-8E92-4B70-94C9-A375C2779DB4}" dt="2023-11-20T13:52:51.272" v="197" actId="1076"/>
          <ac:picMkLst>
            <pc:docMk/>
            <pc:sldMk cId="2661121189" sldId="263"/>
            <ac:picMk id="4098" creationId="{BDBD0B0D-CCEE-A43E-E2DE-8C5879C4E147}"/>
          </ac:picMkLst>
        </pc:picChg>
      </pc:sldChg>
      <pc:sldChg chg="add del">
        <pc:chgData name="Neil Todd (Chemistry)" userId="292e3cd5-22c2-486f-9667-f87378bf68f7" providerId="ADAL" clId="{CF143588-8E92-4B70-94C9-A375C2779DB4}" dt="2023-12-11T15:32:55.235" v="469"/>
        <pc:sldMkLst>
          <pc:docMk/>
          <pc:sldMk cId="959992512" sldId="264"/>
        </pc:sldMkLst>
      </pc:sldChg>
      <pc:sldChg chg="add del">
        <pc:chgData name="Neil Todd (Chemistry)" userId="292e3cd5-22c2-486f-9667-f87378bf68f7" providerId="ADAL" clId="{CF143588-8E92-4B70-94C9-A375C2779DB4}" dt="2023-12-11T15:31:36.019" v="382"/>
        <pc:sldMkLst>
          <pc:docMk/>
          <pc:sldMk cId="530005164" sldId="270"/>
        </pc:sldMkLst>
      </pc:sldChg>
      <pc:sldChg chg="add del modNotesTx">
        <pc:chgData name="Neil Todd (Chemistry)" userId="292e3cd5-22c2-486f-9667-f87378bf68f7" providerId="ADAL" clId="{CF143588-8E92-4B70-94C9-A375C2779DB4}" dt="2023-12-11T15:32:03.169" v="464" actId="20577"/>
        <pc:sldMkLst>
          <pc:docMk/>
          <pc:sldMk cId="1098893404" sldId="271"/>
        </pc:sldMkLst>
      </pc:sldChg>
      <pc:sldChg chg="add">
        <pc:chgData name="Neil Todd (Chemistry)" userId="292e3cd5-22c2-486f-9667-f87378bf68f7" providerId="ADAL" clId="{CF143588-8E92-4B70-94C9-A375C2779DB4}" dt="2023-12-11T15:31:36.019" v="382"/>
        <pc:sldMkLst>
          <pc:docMk/>
          <pc:sldMk cId="1661883637" sldId="272"/>
        </pc:sldMkLst>
      </pc:sldChg>
      <pc:sldChg chg="addSp delSp add del setBg delDesignElem">
        <pc:chgData name="Neil Todd (Chemistry)" userId="292e3cd5-22c2-486f-9667-f87378bf68f7" providerId="ADAL" clId="{CF143588-8E92-4B70-94C9-A375C2779DB4}" dt="2023-12-11T15:31:35.978" v="381"/>
        <pc:sldMkLst>
          <pc:docMk/>
          <pc:sldMk cId="3901324202" sldId="272"/>
        </pc:sldMkLst>
        <pc:spChg chg="add del">
          <ac:chgData name="Neil Todd (Chemistry)" userId="292e3cd5-22c2-486f-9667-f87378bf68f7" providerId="ADAL" clId="{CF143588-8E92-4B70-94C9-A375C2779DB4}" dt="2023-12-11T15:31:35.978" v="381"/>
          <ac:spMkLst>
            <pc:docMk/>
            <pc:sldMk cId="3901324202" sldId="272"/>
            <ac:spMk id="13" creationId="{007891EC-4501-44ED-A8C8-B11B6DB767AB}"/>
          </ac:spMkLst>
        </pc:spChg>
        <pc:spChg chg="add del">
          <ac:chgData name="Neil Todd (Chemistry)" userId="292e3cd5-22c2-486f-9667-f87378bf68f7" providerId="ADAL" clId="{CF143588-8E92-4B70-94C9-A375C2779DB4}" dt="2023-12-11T15:31:35.978" v="381"/>
          <ac:spMkLst>
            <pc:docMk/>
            <pc:sldMk cId="3901324202" sldId="272"/>
            <ac:spMk id="14" creationId="{C1DD1A8A-57D5-4A81-AD04-532B043C5611}"/>
          </ac:spMkLst>
        </pc:spChg>
      </pc:sldChg>
      <pc:sldChg chg="delSp add del mod">
        <pc:chgData name="Neil Todd (Chemistry)" userId="292e3cd5-22c2-486f-9667-f87378bf68f7" providerId="ADAL" clId="{CF143588-8E92-4B70-94C9-A375C2779DB4}" dt="2023-12-12T11:34:04.326" v="475" actId="478"/>
        <pc:sldMkLst>
          <pc:docMk/>
          <pc:sldMk cId="1975037255" sldId="273"/>
        </pc:sldMkLst>
        <pc:spChg chg="del">
          <ac:chgData name="Neil Todd (Chemistry)" userId="292e3cd5-22c2-486f-9667-f87378bf68f7" providerId="ADAL" clId="{CF143588-8E92-4B70-94C9-A375C2779DB4}" dt="2023-12-12T11:34:04.326" v="475" actId="478"/>
          <ac:spMkLst>
            <pc:docMk/>
            <pc:sldMk cId="1975037255" sldId="273"/>
            <ac:spMk id="5" creationId="{D4863C5C-586B-D4DB-3BAC-E1A00993F566}"/>
          </ac:spMkLst>
        </pc:spChg>
      </pc:sldChg>
      <pc:sldChg chg="add del">
        <pc:chgData name="Neil Todd (Chemistry)" userId="292e3cd5-22c2-486f-9667-f87378bf68f7" providerId="ADAL" clId="{CF143588-8E92-4B70-94C9-A375C2779DB4}" dt="2023-12-11T15:32:55.235" v="469"/>
        <pc:sldMkLst>
          <pc:docMk/>
          <pc:sldMk cId="319034132" sldId="274"/>
        </pc:sldMkLst>
      </pc:sldChg>
      <pc:sldChg chg="addSp modSp add del mod modAnim">
        <pc:chgData name="Neil Todd (Chemistry)" userId="292e3cd5-22c2-486f-9667-f87378bf68f7" providerId="ADAL" clId="{CF143588-8E92-4B70-94C9-A375C2779DB4}" dt="2023-12-12T13:32:30.272" v="576" actId="20577"/>
        <pc:sldMkLst>
          <pc:docMk/>
          <pc:sldMk cId="1427223334" sldId="275"/>
        </pc:sldMkLst>
        <pc:spChg chg="add mod">
          <ac:chgData name="Neil Todd (Chemistry)" userId="292e3cd5-22c2-486f-9667-f87378bf68f7" providerId="ADAL" clId="{CF143588-8E92-4B70-94C9-A375C2779DB4}" dt="2023-12-12T13:32:30.272" v="576" actId="20577"/>
          <ac:spMkLst>
            <pc:docMk/>
            <pc:sldMk cId="1427223334" sldId="275"/>
            <ac:spMk id="2" creationId="{8FFD8A3B-FE79-2DB1-493D-B71131AB92B6}"/>
          </ac:spMkLst>
        </pc:spChg>
        <pc:spChg chg="mod">
          <ac:chgData name="Neil Todd (Chemistry)" userId="292e3cd5-22c2-486f-9667-f87378bf68f7" providerId="ADAL" clId="{CF143588-8E92-4B70-94C9-A375C2779DB4}" dt="2023-12-12T13:30:11.916" v="481" actId="1036"/>
          <ac:spMkLst>
            <pc:docMk/>
            <pc:sldMk cId="1427223334" sldId="275"/>
            <ac:spMk id="4" creationId="{DD723741-5DEB-CD09-84C0-7C335C7E1641}"/>
          </ac:spMkLst>
        </pc:spChg>
        <pc:spChg chg="mod">
          <ac:chgData name="Neil Todd (Chemistry)" userId="292e3cd5-22c2-486f-9667-f87378bf68f7" providerId="ADAL" clId="{CF143588-8E92-4B70-94C9-A375C2779DB4}" dt="2023-12-12T13:30:17.569" v="486" actId="1036"/>
          <ac:spMkLst>
            <pc:docMk/>
            <pc:sldMk cId="1427223334" sldId="275"/>
            <ac:spMk id="5" creationId="{69EB8D0C-F3C1-D1D0-E602-41C5F2656460}"/>
          </ac:spMkLst>
        </pc:spChg>
        <pc:picChg chg="mod">
          <ac:chgData name="Neil Todd (Chemistry)" userId="292e3cd5-22c2-486f-9667-f87378bf68f7" providerId="ADAL" clId="{CF143588-8E92-4B70-94C9-A375C2779DB4}" dt="2023-12-12T13:29:13.142" v="476" actId="1076"/>
          <ac:picMkLst>
            <pc:docMk/>
            <pc:sldMk cId="1427223334" sldId="275"/>
            <ac:picMk id="3" creationId="{76271DCD-69B5-26F5-A7D3-4498867B4355}"/>
          </ac:picMkLst>
        </pc:picChg>
      </pc:sldChg>
      <pc:sldChg chg="add del">
        <pc:chgData name="Neil Todd (Chemistry)" userId="292e3cd5-22c2-486f-9667-f87378bf68f7" providerId="ADAL" clId="{CF143588-8E92-4B70-94C9-A375C2779DB4}" dt="2023-12-11T15:32:55.235" v="469"/>
        <pc:sldMkLst>
          <pc:docMk/>
          <pc:sldMk cId="1744252811" sldId="276"/>
        </pc:sldMkLst>
      </pc:sldChg>
    </pc:docChg>
  </pc:docChgLst>
  <pc:docChgLst>
    <pc:chgData name="Zoe Schnepp (Chemistry)" userId="66db2e5d-c66e-4094-a6b2-970c12b7f030" providerId="ADAL" clId="{0327BF89-2166-4171-B53D-118C352C8338}"/>
    <pc:docChg chg="modSld">
      <pc:chgData name="Zoe Schnepp (Chemistry)" userId="66db2e5d-c66e-4094-a6b2-970c12b7f030" providerId="ADAL" clId="{0327BF89-2166-4171-B53D-118C352C8338}" dt="2023-11-20T10:02:14.426" v="6" actId="1076"/>
      <pc:docMkLst>
        <pc:docMk/>
      </pc:docMkLst>
      <pc:sldChg chg="addSp modSp mod">
        <pc:chgData name="Zoe Schnepp (Chemistry)" userId="66db2e5d-c66e-4094-a6b2-970c12b7f030" providerId="ADAL" clId="{0327BF89-2166-4171-B53D-118C352C8338}" dt="2023-11-20T10:02:14.426" v="6" actId="1076"/>
        <pc:sldMkLst>
          <pc:docMk/>
          <pc:sldMk cId="375280337" sldId="257"/>
        </pc:sldMkLst>
        <pc:picChg chg="add mod">
          <ac:chgData name="Zoe Schnepp (Chemistry)" userId="66db2e5d-c66e-4094-a6b2-970c12b7f030" providerId="ADAL" clId="{0327BF89-2166-4171-B53D-118C352C8338}" dt="2023-11-20T10:02:14.426" v="6" actId="1076"/>
          <ac:picMkLst>
            <pc:docMk/>
            <pc:sldMk cId="375280337" sldId="257"/>
            <ac:picMk id="3" creationId="{E7C196F6-EB6C-F98C-5404-4FEC12898A62}"/>
          </ac:picMkLst>
        </pc:picChg>
      </pc:sldChg>
      <pc:sldChg chg="modNotesTx">
        <pc:chgData name="Zoe Schnepp (Chemistry)" userId="66db2e5d-c66e-4094-a6b2-970c12b7f030" providerId="ADAL" clId="{0327BF89-2166-4171-B53D-118C352C8338}" dt="2023-11-20T09:55:07.723" v="0" actId="20577"/>
        <pc:sldMkLst>
          <pc:docMk/>
          <pc:sldMk cId="2883448871" sldId="259"/>
        </pc:sldMkLst>
      </pc:sldChg>
    </pc:docChg>
  </pc:docChgLst>
  <pc:docChgLst>
    <pc:chgData name="Neil Todd (Chemistry)" userId="292e3cd5-22c2-486f-9667-f87378bf68f7" providerId="ADAL" clId="{7E7780BA-58C8-4632-9AB8-C52D7ABACCC5}"/>
    <pc:docChg chg="custSel modSld">
      <pc:chgData name="Neil Todd (Chemistry)" userId="292e3cd5-22c2-486f-9667-f87378bf68f7" providerId="ADAL" clId="{7E7780BA-58C8-4632-9AB8-C52D7ABACCC5}" dt="2023-11-20T13:23:37.008" v="7" actId="478"/>
      <pc:docMkLst>
        <pc:docMk/>
      </pc:docMkLst>
      <pc:sldChg chg="addSp delSp modSp mod delAnim modAnim">
        <pc:chgData name="Neil Todd (Chemistry)" userId="292e3cd5-22c2-486f-9667-f87378bf68f7" providerId="ADAL" clId="{7E7780BA-58C8-4632-9AB8-C52D7ABACCC5}" dt="2023-11-20T13:23:37.008" v="7" actId="478"/>
        <pc:sldMkLst>
          <pc:docMk/>
          <pc:sldMk cId="2883448871" sldId="259"/>
        </pc:sldMkLst>
        <pc:spChg chg="add del">
          <ac:chgData name="Neil Todd (Chemistry)" userId="292e3cd5-22c2-486f-9667-f87378bf68f7" providerId="ADAL" clId="{7E7780BA-58C8-4632-9AB8-C52D7ABACCC5}" dt="2023-11-20T13:21:30.411" v="1" actId="478"/>
          <ac:spMkLst>
            <pc:docMk/>
            <pc:sldMk cId="2883448871" sldId="259"/>
            <ac:spMk id="2" creationId="{A4560859-BDBF-10D4-35BF-86183219B583}"/>
          </ac:spMkLst>
        </pc:spChg>
        <pc:spChg chg="add del">
          <ac:chgData name="Neil Todd (Chemistry)" userId="292e3cd5-22c2-486f-9667-f87378bf68f7" providerId="ADAL" clId="{7E7780BA-58C8-4632-9AB8-C52D7ABACCC5}" dt="2023-11-20T13:21:52.533" v="3" actId="478"/>
          <ac:spMkLst>
            <pc:docMk/>
            <pc:sldMk cId="2883448871" sldId="259"/>
            <ac:spMk id="3" creationId="{3A2390ED-02A7-5C77-E69E-6CF95F4937C5}"/>
          </ac:spMkLst>
        </pc:spChg>
        <pc:picChg chg="add del mod">
          <ac:chgData name="Neil Todd (Chemistry)" userId="292e3cd5-22c2-486f-9667-f87378bf68f7" providerId="ADAL" clId="{7E7780BA-58C8-4632-9AB8-C52D7ABACCC5}" dt="2023-11-20T13:23:37.008" v="7" actId="478"/>
          <ac:picMkLst>
            <pc:docMk/>
            <pc:sldMk cId="2883448871" sldId="259"/>
            <ac:picMk id="5" creationId="{7A400D4E-8796-E235-E96D-2D5398C6CECB}"/>
          </ac:picMkLst>
        </pc:picChg>
      </pc:sldChg>
    </pc:docChg>
  </pc:docChgLst>
  <pc:docChgLst>
    <pc:chgData name="Neil Todd (Chemistry)" userId="292e3cd5-22c2-486f-9667-f87378bf68f7" providerId="ADAL" clId="{E5DF447F-CAD7-47BD-8554-4DC075EC6C91}"/>
    <pc:docChg chg="delSld modSld delMainMaster">
      <pc:chgData name="Neil Todd (Chemistry)" userId="292e3cd5-22c2-486f-9667-f87378bf68f7" providerId="ADAL" clId="{E5DF447F-CAD7-47BD-8554-4DC075EC6C91}" dt="2024-02-21T09:54:03.391" v="125" actId="20577"/>
      <pc:docMkLst>
        <pc:docMk/>
      </pc:docMkLst>
      <pc:sldChg chg="del">
        <pc:chgData name="Neil Todd (Chemistry)" userId="292e3cd5-22c2-486f-9667-f87378bf68f7" providerId="ADAL" clId="{E5DF447F-CAD7-47BD-8554-4DC075EC6C91}" dt="2024-02-21T09:53:54.013" v="124" actId="47"/>
        <pc:sldMkLst>
          <pc:docMk/>
          <pc:sldMk cId="959992512" sldId="264"/>
        </pc:sldMkLst>
      </pc:sldChg>
      <pc:sldChg chg="modNotesTx">
        <pc:chgData name="Neil Todd (Chemistry)" userId="292e3cd5-22c2-486f-9667-f87378bf68f7" providerId="ADAL" clId="{E5DF447F-CAD7-47BD-8554-4DC075EC6C91}" dt="2024-01-03T11:50:08.153" v="113" actId="20577"/>
        <pc:sldMkLst>
          <pc:docMk/>
          <pc:sldMk cId="1975037255" sldId="273"/>
        </pc:sldMkLst>
      </pc:sldChg>
      <pc:sldChg chg="modSp">
        <pc:chgData name="Neil Todd (Chemistry)" userId="292e3cd5-22c2-486f-9667-f87378bf68f7" providerId="ADAL" clId="{E5DF447F-CAD7-47BD-8554-4DC075EC6C91}" dt="2024-02-21T09:54:03.391" v="125" actId="20577"/>
        <pc:sldMkLst>
          <pc:docMk/>
          <pc:sldMk cId="1427223334" sldId="275"/>
        </pc:sldMkLst>
        <pc:spChg chg="mod">
          <ac:chgData name="Neil Todd (Chemistry)" userId="292e3cd5-22c2-486f-9667-f87378bf68f7" providerId="ADAL" clId="{E5DF447F-CAD7-47BD-8554-4DC075EC6C91}" dt="2024-02-21T09:54:03.391" v="125" actId="20577"/>
          <ac:spMkLst>
            <pc:docMk/>
            <pc:sldMk cId="1427223334" sldId="275"/>
            <ac:spMk id="2" creationId="{8FFD8A3B-FE79-2DB1-493D-B71131AB92B6}"/>
          </ac:spMkLst>
        </pc:spChg>
      </pc:sldChg>
      <pc:sldMasterChg chg="del delSldLayout">
        <pc:chgData name="Neil Todd (Chemistry)" userId="292e3cd5-22c2-486f-9667-f87378bf68f7" providerId="ADAL" clId="{E5DF447F-CAD7-47BD-8554-4DC075EC6C91}" dt="2024-02-21T09:53:54.013" v="124" actId="47"/>
        <pc:sldMasterMkLst>
          <pc:docMk/>
          <pc:sldMasterMk cId="856394274" sldId="2147483672"/>
        </pc:sldMasterMkLst>
        <pc:sldLayoutChg chg="del">
          <pc:chgData name="Neil Todd (Chemistry)" userId="292e3cd5-22c2-486f-9667-f87378bf68f7" providerId="ADAL" clId="{E5DF447F-CAD7-47BD-8554-4DC075EC6C91}" dt="2024-02-21T09:53:54.013" v="124" actId="47"/>
          <pc:sldLayoutMkLst>
            <pc:docMk/>
            <pc:sldMasterMk cId="856394274" sldId="2147483672"/>
            <pc:sldLayoutMk cId="512393616" sldId="2147483673"/>
          </pc:sldLayoutMkLst>
        </pc:sldLayoutChg>
        <pc:sldLayoutChg chg="del">
          <pc:chgData name="Neil Todd (Chemistry)" userId="292e3cd5-22c2-486f-9667-f87378bf68f7" providerId="ADAL" clId="{E5DF447F-CAD7-47BD-8554-4DC075EC6C91}" dt="2024-02-21T09:53:54.013" v="124" actId="47"/>
          <pc:sldLayoutMkLst>
            <pc:docMk/>
            <pc:sldMasterMk cId="856394274" sldId="2147483672"/>
            <pc:sldLayoutMk cId="1992892670" sldId="2147483674"/>
          </pc:sldLayoutMkLst>
        </pc:sldLayoutChg>
        <pc:sldLayoutChg chg="del">
          <pc:chgData name="Neil Todd (Chemistry)" userId="292e3cd5-22c2-486f-9667-f87378bf68f7" providerId="ADAL" clId="{E5DF447F-CAD7-47BD-8554-4DC075EC6C91}" dt="2024-02-21T09:53:54.013" v="124" actId="47"/>
          <pc:sldLayoutMkLst>
            <pc:docMk/>
            <pc:sldMasterMk cId="856394274" sldId="2147483672"/>
            <pc:sldLayoutMk cId="3746548028" sldId="2147483675"/>
          </pc:sldLayoutMkLst>
        </pc:sldLayoutChg>
        <pc:sldLayoutChg chg="del">
          <pc:chgData name="Neil Todd (Chemistry)" userId="292e3cd5-22c2-486f-9667-f87378bf68f7" providerId="ADAL" clId="{E5DF447F-CAD7-47BD-8554-4DC075EC6C91}" dt="2024-02-21T09:53:54.013" v="124" actId="47"/>
          <pc:sldLayoutMkLst>
            <pc:docMk/>
            <pc:sldMasterMk cId="856394274" sldId="2147483672"/>
            <pc:sldLayoutMk cId="3362928639" sldId="2147483676"/>
          </pc:sldLayoutMkLst>
        </pc:sldLayoutChg>
        <pc:sldLayoutChg chg="del">
          <pc:chgData name="Neil Todd (Chemistry)" userId="292e3cd5-22c2-486f-9667-f87378bf68f7" providerId="ADAL" clId="{E5DF447F-CAD7-47BD-8554-4DC075EC6C91}" dt="2024-02-21T09:53:54.013" v="124" actId="47"/>
          <pc:sldLayoutMkLst>
            <pc:docMk/>
            <pc:sldMasterMk cId="856394274" sldId="2147483672"/>
            <pc:sldLayoutMk cId="526994517" sldId="2147483677"/>
          </pc:sldLayoutMkLst>
        </pc:sldLayoutChg>
        <pc:sldLayoutChg chg="del">
          <pc:chgData name="Neil Todd (Chemistry)" userId="292e3cd5-22c2-486f-9667-f87378bf68f7" providerId="ADAL" clId="{E5DF447F-CAD7-47BD-8554-4DC075EC6C91}" dt="2024-02-21T09:53:54.013" v="124" actId="47"/>
          <pc:sldLayoutMkLst>
            <pc:docMk/>
            <pc:sldMasterMk cId="856394274" sldId="2147483672"/>
            <pc:sldLayoutMk cId="2170432922" sldId="2147483678"/>
          </pc:sldLayoutMkLst>
        </pc:sldLayoutChg>
        <pc:sldLayoutChg chg="del">
          <pc:chgData name="Neil Todd (Chemistry)" userId="292e3cd5-22c2-486f-9667-f87378bf68f7" providerId="ADAL" clId="{E5DF447F-CAD7-47BD-8554-4DC075EC6C91}" dt="2024-02-21T09:53:54.013" v="124" actId="47"/>
          <pc:sldLayoutMkLst>
            <pc:docMk/>
            <pc:sldMasterMk cId="856394274" sldId="2147483672"/>
            <pc:sldLayoutMk cId="1417162088" sldId="2147483679"/>
          </pc:sldLayoutMkLst>
        </pc:sldLayoutChg>
        <pc:sldLayoutChg chg="del">
          <pc:chgData name="Neil Todd (Chemistry)" userId="292e3cd5-22c2-486f-9667-f87378bf68f7" providerId="ADAL" clId="{E5DF447F-CAD7-47BD-8554-4DC075EC6C91}" dt="2024-02-21T09:53:54.013" v="124" actId="47"/>
          <pc:sldLayoutMkLst>
            <pc:docMk/>
            <pc:sldMasterMk cId="856394274" sldId="2147483672"/>
            <pc:sldLayoutMk cId="1387051871" sldId="2147483680"/>
          </pc:sldLayoutMkLst>
        </pc:sldLayoutChg>
        <pc:sldLayoutChg chg="del">
          <pc:chgData name="Neil Todd (Chemistry)" userId="292e3cd5-22c2-486f-9667-f87378bf68f7" providerId="ADAL" clId="{E5DF447F-CAD7-47BD-8554-4DC075EC6C91}" dt="2024-02-21T09:53:54.013" v="124" actId="47"/>
          <pc:sldLayoutMkLst>
            <pc:docMk/>
            <pc:sldMasterMk cId="856394274" sldId="2147483672"/>
            <pc:sldLayoutMk cId="3087694759" sldId="2147483681"/>
          </pc:sldLayoutMkLst>
        </pc:sldLayoutChg>
        <pc:sldLayoutChg chg="del">
          <pc:chgData name="Neil Todd (Chemistry)" userId="292e3cd5-22c2-486f-9667-f87378bf68f7" providerId="ADAL" clId="{E5DF447F-CAD7-47BD-8554-4DC075EC6C91}" dt="2024-02-21T09:53:54.013" v="124" actId="47"/>
          <pc:sldLayoutMkLst>
            <pc:docMk/>
            <pc:sldMasterMk cId="856394274" sldId="2147483672"/>
            <pc:sldLayoutMk cId="444079200" sldId="2147483682"/>
          </pc:sldLayoutMkLst>
        </pc:sldLayoutChg>
        <pc:sldLayoutChg chg="del">
          <pc:chgData name="Neil Todd (Chemistry)" userId="292e3cd5-22c2-486f-9667-f87378bf68f7" providerId="ADAL" clId="{E5DF447F-CAD7-47BD-8554-4DC075EC6C91}" dt="2024-02-21T09:53:54.013" v="124" actId="47"/>
          <pc:sldLayoutMkLst>
            <pc:docMk/>
            <pc:sldMasterMk cId="856394274" sldId="2147483672"/>
            <pc:sldLayoutMk cId="3711852793" sldId="214748368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13EC39-66E1-4B4E-8E1E-A933B1093304}" type="datetimeFigureOut">
              <a:rPr lang="en-GB" smtClean="0"/>
              <a:t>21/02/2024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D0A81D-5423-4EB0-801E-55FFE0CD7862}" type="slidenum">
              <a:rPr lang="en-GB" smtClean="0"/>
              <a:t>‹#›</a:t>
            </a:fld>
            <a:endParaRPr lang="en-GB"/>
          </a:p>
        </p:txBody>
      </p:sp>
    </p:spTree>
    <p:extLst>
      <p:ext uri="{BB962C8B-B14F-4D97-AF65-F5344CB8AC3E}">
        <p14:creationId xmlns:p14="http://schemas.microsoft.com/office/powerpoint/2010/main" val="3193028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rumoured that the Monster University was based upon </a:t>
            </a:r>
            <a:r>
              <a:rPr lang="en-GB" dirty="0" err="1"/>
              <a:t>UoB</a:t>
            </a:r>
            <a:r>
              <a:rPr lang="en-GB" dirty="0"/>
              <a:t>!</a:t>
            </a:r>
          </a:p>
        </p:txBody>
      </p:sp>
      <p:sp>
        <p:nvSpPr>
          <p:cNvPr id="4" name="Slide Number Placeholder 3"/>
          <p:cNvSpPr>
            <a:spLocks noGrp="1"/>
          </p:cNvSpPr>
          <p:nvPr>
            <p:ph type="sldNum" sz="quarter" idx="5"/>
          </p:nvPr>
        </p:nvSpPr>
        <p:spPr/>
        <p:txBody>
          <a:bodyPr/>
          <a:lstStyle/>
          <a:p>
            <a:fld id="{CED0A81D-5423-4EB0-801E-55FFE0CD7862}" type="slidenum">
              <a:rPr lang="en-GB" smtClean="0"/>
              <a:t>2</a:t>
            </a:fld>
            <a:endParaRPr lang="en-GB"/>
          </a:p>
        </p:txBody>
      </p:sp>
    </p:spTree>
    <p:extLst>
      <p:ext uri="{BB962C8B-B14F-4D97-AF65-F5344CB8AC3E}">
        <p14:creationId xmlns:p14="http://schemas.microsoft.com/office/powerpoint/2010/main" val="23074143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go to the worksheet. Explain very clearly what the children have to do. </a:t>
            </a:r>
          </a:p>
          <a:p>
            <a:r>
              <a:rPr lang="en-GB" dirty="0"/>
              <a:t>Cut a piece of graph paper in half and clip it to a clipboard.</a:t>
            </a:r>
          </a:p>
          <a:p>
            <a:r>
              <a:rPr lang="en-GB" dirty="0"/>
              <a:t>Choose a grid of 5x5 squares and label next to the rows and columns. The red arrows show where it should be drawn so that it’s nice and central!</a:t>
            </a:r>
          </a:p>
          <a:p>
            <a:r>
              <a:rPr lang="en-GB" dirty="0"/>
              <a:t>Use a pencil</a:t>
            </a:r>
          </a:p>
          <a:p>
            <a:r>
              <a:rPr lang="en-GB" dirty="0"/>
              <a:t>Cover the whole area of the 5 x 5 grid with a THIN!!! layer of Vaseline</a:t>
            </a:r>
          </a:p>
          <a:p>
            <a:r>
              <a:rPr lang="en-GB" dirty="0"/>
              <a:t>Choose where to hang the particle catcher! If there’s rain forecast, it might be best if it goes undercover.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0751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Let the children come up with some ideas. Encourage them. “Good suggestion”, “Great idea”. </a:t>
            </a:r>
          </a:p>
        </p:txBody>
      </p:sp>
      <p:sp>
        <p:nvSpPr>
          <p:cNvPr id="4" name="Slide Number Placeholder 3"/>
          <p:cNvSpPr>
            <a:spLocks noGrp="1"/>
          </p:cNvSpPr>
          <p:nvPr>
            <p:ph type="sldNum" sz="quarter" idx="5"/>
          </p:nvPr>
        </p:nvSpPr>
        <p:spPr/>
        <p:txBody>
          <a:bodyPr/>
          <a:lstStyle/>
          <a:p>
            <a:fld id="{CED0A81D-5423-4EB0-801E-55FFE0CD7862}" type="slidenum">
              <a:rPr lang="en-GB" smtClean="0"/>
              <a:t>4</a:t>
            </a:fld>
            <a:endParaRPr lang="en-GB"/>
          </a:p>
        </p:txBody>
      </p:sp>
    </p:spTree>
    <p:extLst>
      <p:ext uri="{BB962C8B-B14F-4D97-AF65-F5344CB8AC3E}">
        <p14:creationId xmlns:p14="http://schemas.microsoft.com/office/powerpoint/2010/main" val="951426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let them talk through the pictures. Point at each one and ask what each picture is of? </a:t>
            </a:r>
          </a:p>
          <a:p>
            <a:r>
              <a:rPr lang="en-GB" dirty="0"/>
              <a:t>Sandstorms – if there are strong winds in the desert, lots of bits of sand can fly up into the air. These can travel a long way to different countries. Dust from the Sahara was left on cars and windows in September 2023 – and this can happen several times each year.</a:t>
            </a:r>
          </a:p>
          <a:p>
            <a:r>
              <a:rPr lang="en-GB" dirty="0"/>
              <a:t>Fires. Smoke contains lots of particles. This is sometimes called soot.</a:t>
            </a:r>
          </a:p>
          <a:p>
            <a:r>
              <a:rPr lang="en-GB" dirty="0"/>
              <a:t>You could ask “who here gets </a:t>
            </a:r>
            <a:r>
              <a:rPr lang="en-GB" dirty="0" err="1"/>
              <a:t>hayfever</a:t>
            </a:r>
            <a:r>
              <a:rPr lang="en-GB" dirty="0"/>
              <a:t>?” “What is </a:t>
            </a:r>
            <a:r>
              <a:rPr lang="en-GB" dirty="0" err="1"/>
              <a:t>hayfever</a:t>
            </a:r>
            <a:r>
              <a:rPr lang="en-GB" dirty="0"/>
              <a:t> caused by?” Pollen is a type of particle! Pollen is released by plants and it makes a lot of people sneeze!</a:t>
            </a:r>
          </a:p>
          <a:p>
            <a:r>
              <a:rPr lang="en-GB" dirty="0"/>
              <a:t>Volcanoes – they’re not so common! But when they erupt lots of particles fly up into the air. What might those particles be made of? Simple answers – tiny bits of rock and ash. </a:t>
            </a:r>
          </a:p>
          <a:p>
            <a:r>
              <a:rPr lang="en-GB" dirty="0"/>
              <a:t>There are lots of other examples too.</a:t>
            </a:r>
          </a:p>
          <a:p>
            <a:endParaRPr lang="en-GB" dirty="0"/>
          </a:p>
        </p:txBody>
      </p:sp>
      <p:sp>
        <p:nvSpPr>
          <p:cNvPr id="4" name="Slide Number Placeholder 3"/>
          <p:cNvSpPr>
            <a:spLocks noGrp="1"/>
          </p:cNvSpPr>
          <p:nvPr>
            <p:ph type="sldNum" sz="quarter" idx="5"/>
          </p:nvPr>
        </p:nvSpPr>
        <p:spPr/>
        <p:txBody>
          <a:bodyPr/>
          <a:lstStyle/>
          <a:p>
            <a:fld id="{CED0A81D-5423-4EB0-801E-55FFE0CD7862}" type="slidenum">
              <a:rPr lang="en-GB" smtClean="0"/>
              <a:t>5</a:t>
            </a:fld>
            <a:endParaRPr lang="en-GB"/>
          </a:p>
        </p:txBody>
      </p:sp>
    </p:spTree>
    <p:extLst>
      <p:ext uri="{BB962C8B-B14F-4D97-AF65-F5344CB8AC3E}">
        <p14:creationId xmlns:p14="http://schemas.microsoft.com/office/powerpoint/2010/main" val="3222385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let them talk through the pictures. Point at each one and ask what each picture is of? </a:t>
            </a:r>
          </a:p>
          <a:p>
            <a:r>
              <a:rPr lang="en-GB" dirty="0"/>
              <a:t>Sandstorms – if there are strong winds in the desert, lots of bits of sand can fly up into the air. These can travel a long way to different countries. Dust from the Sahara was left on cars and windows in September 2023 – and this can happen several times each year.</a:t>
            </a:r>
          </a:p>
          <a:p>
            <a:r>
              <a:rPr lang="en-GB" dirty="0"/>
              <a:t>Fires. Smoke contains lots of particles. This is sometimes called soot.</a:t>
            </a:r>
          </a:p>
          <a:p>
            <a:r>
              <a:rPr lang="en-GB" dirty="0"/>
              <a:t>You could ask “who here gets </a:t>
            </a:r>
            <a:r>
              <a:rPr lang="en-GB" dirty="0" err="1"/>
              <a:t>hayfever</a:t>
            </a:r>
            <a:r>
              <a:rPr lang="en-GB" dirty="0"/>
              <a:t>?” “What is </a:t>
            </a:r>
            <a:r>
              <a:rPr lang="en-GB" dirty="0" err="1"/>
              <a:t>hayfever</a:t>
            </a:r>
            <a:r>
              <a:rPr lang="en-GB" dirty="0"/>
              <a:t> caused by?” Pollen is a type of particle! Pollen is released by plants and it makes a lot of people sneeze!</a:t>
            </a:r>
          </a:p>
          <a:p>
            <a:r>
              <a:rPr lang="en-GB" dirty="0"/>
              <a:t>Volcanoes – they’re not so common! But when they erupt lots of particles fly up into the air. What might those particles be made of? Simple answers – tiny bits of rock and ash. </a:t>
            </a:r>
          </a:p>
          <a:p>
            <a:r>
              <a:rPr lang="en-GB" dirty="0"/>
              <a:t>There are lots of other examples too.</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2777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let them talk through the pictures. Point at each one and ask what each picture is of? </a:t>
            </a:r>
          </a:p>
          <a:p>
            <a:r>
              <a:rPr lang="en-GB" dirty="0"/>
              <a:t>Sandstorms – if there are strong winds in the desert, lots of bits of sand can fly up into the air. These can travel a long way to different countries. Dust from the Sahara was left on cars and windows in September 2023 – and this can happen several times each year.</a:t>
            </a:r>
          </a:p>
          <a:p>
            <a:r>
              <a:rPr lang="en-GB" dirty="0"/>
              <a:t>Fires. Smoke contains lots of particles. This is sometimes called soot.</a:t>
            </a:r>
          </a:p>
          <a:p>
            <a:r>
              <a:rPr lang="en-GB" dirty="0"/>
              <a:t>You could ask “who here gets </a:t>
            </a:r>
            <a:r>
              <a:rPr lang="en-GB" dirty="0" err="1"/>
              <a:t>hayfever</a:t>
            </a:r>
            <a:r>
              <a:rPr lang="en-GB" dirty="0"/>
              <a:t>?” “What is </a:t>
            </a:r>
            <a:r>
              <a:rPr lang="en-GB" dirty="0" err="1"/>
              <a:t>hayfever</a:t>
            </a:r>
            <a:r>
              <a:rPr lang="en-GB" dirty="0"/>
              <a:t> caused by?” Pollen is a type of particle! Pollen is released by plants and it makes a lot of people sneeze!</a:t>
            </a:r>
          </a:p>
          <a:p>
            <a:r>
              <a:rPr lang="en-GB" dirty="0"/>
              <a:t>Volcanoes – they’re not so common! But when they erupt lots of particles fly up into the air. What might those particles be made of? Simple answers – tiny bits of rock and ash. </a:t>
            </a:r>
          </a:p>
          <a:p>
            <a:r>
              <a:rPr lang="en-GB" dirty="0"/>
              <a:t>There are lots of other examples too.</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3167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let them talk through the pictures. Point at each one and ask what each picture is of? </a:t>
            </a:r>
          </a:p>
          <a:p>
            <a:r>
              <a:rPr lang="en-GB" dirty="0"/>
              <a:t>Sandstorms – if there are strong winds in the desert, lots of bits of sand can fly up into the air. These can travel a long way to different countries. Dust from the Sahara was left on cars and windows in September 2023 – and this can happen several times each year.</a:t>
            </a:r>
          </a:p>
          <a:p>
            <a:r>
              <a:rPr lang="en-GB" dirty="0"/>
              <a:t>Fires. Smoke contains lots of particles. This is sometimes called soot.</a:t>
            </a:r>
          </a:p>
          <a:p>
            <a:r>
              <a:rPr lang="en-GB" dirty="0"/>
              <a:t>You could ask “who here gets </a:t>
            </a:r>
            <a:r>
              <a:rPr lang="en-GB" dirty="0" err="1"/>
              <a:t>hayfever</a:t>
            </a:r>
            <a:r>
              <a:rPr lang="en-GB" dirty="0"/>
              <a:t>?” “What is </a:t>
            </a:r>
            <a:r>
              <a:rPr lang="en-GB" dirty="0" err="1"/>
              <a:t>hayfever</a:t>
            </a:r>
            <a:r>
              <a:rPr lang="en-GB" dirty="0"/>
              <a:t> caused by?” Pollen is a type of particle! Pollen is released by plants and it makes a lot of people sneeze!</a:t>
            </a:r>
          </a:p>
          <a:p>
            <a:r>
              <a:rPr lang="en-GB" dirty="0"/>
              <a:t>Volcanoes – they’re not so common! But when they erupt lots of particles fly up into the air. In 2010, a volcanic eruption in Iceland led to flights over Europe being cancelled for a week. 10 million passengers were affected. What might those particles be made of? Simple answers – tiny bits of rock and ash. </a:t>
            </a:r>
          </a:p>
          <a:p>
            <a:r>
              <a:rPr lang="en-GB" dirty="0"/>
              <a:t>There are lots of other examples too.</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54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only message to get across from this slide is that particles in the air are very small!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0536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I’d breakaway from the board at this point. Use the lungs and diaphragm model. The diaphragm moves down and pulls air into the lungs. It moves back up and pushes the air back out again. Children could have a go at drawing lungs and windpipe on their diagram of a human body (see next slide).</a:t>
            </a:r>
          </a:p>
          <a:p>
            <a:endParaRPr lang="en-GB" dirty="0"/>
          </a:p>
          <a:p>
            <a:r>
              <a:rPr lang="en-GB" dirty="0"/>
              <a:t>What’s going to happen if we’re breathing in air that has particles in it?  They’ll go into our lungs. </a:t>
            </a:r>
          </a:p>
          <a:p>
            <a:endParaRPr lang="en-GB" dirty="0"/>
          </a:p>
          <a:p>
            <a:r>
              <a:rPr lang="en-GB" dirty="0"/>
              <a:t>Well, actually they won’t all go in. Larger particles get stuck in your nose and in your windpipe. They stick to the mucus and get removed if you cough or blow your nose.  Smaller particles go further into your lungs. Then can cause problems. For example, people who have asthma might find that their breathing gets harder if there is a lot of dust or other particles in the air.  Some particles can enter the bloodstream and lead to problems such as heart attacks and strokes.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3053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go to the worksheet. Explain very clearly what the children have to do. </a:t>
            </a:r>
          </a:p>
          <a:p>
            <a:r>
              <a:rPr lang="en-GB" dirty="0"/>
              <a:t>Cut a piece of graph paper in half and clip it to a clipboard.</a:t>
            </a:r>
          </a:p>
          <a:p>
            <a:r>
              <a:rPr lang="en-GB" dirty="0"/>
              <a:t>Choose a grid of 5x5 squares and label next to the rows and columns.</a:t>
            </a:r>
          </a:p>
          <a:p>
            <a:r>
              <a:rPr lang="en-GB" dirty="0"/>
              <a:t>Use a pencil</a:t>
            </a:r>
          </a:p>
          <a:p>
            <a:r>
              <a:rPr lang="en-GB" dirty="0"/>
              <a:t>Cover the whole area with a THIN!!! layer of Vaseline</a:t>
            </a:r>
          </a:p>
          <a:p>
            <a:r>
              <a:rPr lang="en-GB" dirty="0"/>
              <a:t>Choose where to hang the particle catcher! If there’s rain forecast, it might be best if it goes undercover.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8145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6568317-B2C2-3432-2BA3-B7583838315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8990"/>
          <a:stretch/>
        </p:blipFill>
        <p:spPr>
          <a:xfrm>
            <a:off x="0" y="6153122"/>
            <a:ext cx="1311215" cy="704877"/>
          </a:xfrm>
          <a:prstGeom prst="rect">
            <a:avLst/>
          </a:prstGeom>
        </p:spPr>
      </p:pic>
    </p:spTree>
    <p:extLst>
      <p:ext uri="{BB962C8B-B14F-4D97-AF65-F5344CB8AC3E}">
        <p14:creationId xmlns:p14="http://schemas.microsoft.com/office/powerpoint/2010/main" val="777706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240FE-4A5E-415C-9D62-B45AEF6FCE5E}" type="datetimeFigureOut">
              <a:rPr lang="en-GB" smtClean="0"/>
              <a:t>21/02/2024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248695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240FE-4A5E-415C-9D62-B45AEF6FCE5E}" type="datetimeFigureOut">
              <a:rPr lang="en-GB" smtClean="0"/>
              <a:t>21/02/2024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967767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240FE-4A5E-415C-9D62-B45AEF6FCE5E}" type="datetimeFigureOut">
              <a:rPr lang="en-GB" smtClean="0"/>
              <a:t>21/02/2024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456214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D240FE-4A5E-415C-9D62-B45AEF6FCE5E}" type="datetimeFigureOut">
              <a:rPr lang="en-GB" smtClean="0"/>
              <a:t>21/02/2024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1372729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3D240FE-4A5E-415C-9D62-B45AEF6FCE5E}" type="datetimeFigureOut">
              <a:rPr lang="en-GB" smtClean="0"/>
              <a:t>21/02/2024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448818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3D240FE-4A5E-415C-9D62-B45AEF6FCE5E}" type="datetimeFigureOut">
              <a:rPr lang="en-GB" smtClean="0"/>
              <a:t>21/02/2024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57917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3D240FE-4A5E-415C-9D62-B45AEF6FCE5E}" type="datetimeFigureOut">
              <a:rPr lang="en-GB" smtClean="0"/>
              <a:t>21/02/2024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008533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240FE-4A5E-415C-9D62-B45AEF6FCE5E}" type="datetimeFigureOut">
              <a:rPr lang="en-GB" smtClean="0"/>
              <a:t>21/02/2024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1379666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3D240FE-4A5E-415C-9D62-B45AEF6FCE5E}" type="datetimeFigureOut">
              <a:rPr lang="en-GB" smtClean="0"/>
              <a:t>21/02/2024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3768649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3D240FE-4A5E-415C-9D62-B45AEF6FCE5E}" type="datetimeFigureOut">
              <a:rPr lang="en-GB" smtClean="0"/>
              <a:t>21/02/2024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4248188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D240FE-4A5E-415C-9D62-B45AEF6FCE5E}" type="datetimeFigureOut">
              <a:rPr lang="en-GB" smtClean="0"/>
              <a:t>21/02/2024</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A566A9-CA1F-4FD8-98A0-E8D8A8401346}" type="slidenum">
              <a:rPr lang="en-GB" smtClean="0"/>
              <a:t>‹#›</a:t>
            </a:fld>
            <a:endParaRPr lang="en-GB"/>
          </a:p>
        </p:txBody>
      </p:sp>
    </p:spTree>
    <p:extLst>
      <p:ext uri="{BB962C8B-B14F-4D97-AF65-F5344CB8AC3E}">
        <p14:creationId xmlns:p14="http://schemas.microsoft.com/office/powerpoint/2010/main" val="11565398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f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75B7204-C240-0711-59CA-14C3F872259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248" r="17376"/>
          <a:stretch/>
        </p:blipFill>
        <p:spPr bwMode="auto">
          <a:xfrm>
            <a:off x="2203450" y="1346199"/>
            <a:ext cx="4737100" cy="527314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431B391-A71F-D11B-4EF7-6A9BE799503B}"/>
              </a:ext>
            </a:extLst>
          </p:cNvPr>
          <p:cNvSpPr txBox="1"/>
          <p:nvPr/>
        </p:nvSpPr>
        <p:spPr>
          <a:xfrm>
            <a:off x="520700" y="304800"/>
            <a:ext cx="7861300" cy="95410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What’s the connection between Mike and Sully and the University of Birmingham?</a:t>
            </a:r>
          </a:p>
        </p:txBody>
      </p:sp>
    </p:spTree>
    <p:extLst>
      <p:ext uri="{BB962C8B-B14F-4D97-AF65-F5344CB8AC3E}">
        <p14:creationId xmlns:p14="http://schemas.microsoft.com/office/powerpoint/2010/main" val="53000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B75D5C-BF19-1AB3-EDC9-43B642F5AA42}"/>
              </a:ext>
            </a:extLst>
          </p:cNvPr>
          <p:cNvSpPr txBox="1"/>
          <p:nvPr/>
        </p:nvSpPr>
        <p:spPr>
          <a:xfrm>
            <a:off x="241540" y="332265"/>
            <a:ext cx="4320001"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Why are they bad?</a:t>
            </a:r>
          </a:p>
        </p:txBody>
      </p:sp>
    </p:spTree>
    <p:extLst>
      <p:ext uri="{BB962C8B-B14F-4D97-AF65-F5344CB8AC3E}">
        <p14:creationId xmlns:p14="http://schemas.microsoft.com/office/powerpoint/2010/main" val="1975037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470C93-BCDD-97F5-C0F9-8382E1075583}"/>
              </a:ext>
            </a:extLst>
          </p:cNvPr>
          <p:cNvSpPr txBox="1"/>
          <p:nvPr/>
        </p:nvSpPr>
        <p:spPr>
          <a:xfrm>
            <a:off x="1366641" y="332265"/>
            <a:ext cx="6410730"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Can we measure air particles?</a:t>
            </a:r>
          </a:p>
        </p:txBody>
      </p:sp>
      <p:graphicFrame>
        <p:nvGraphicFramePr>
          <p:cNvPr id="3" name="Table 2">
            <a:extLst>
              <a:ext uri="{FF2B5EF4-FFF2-40B4-BE49-F238E27FC236}">
                <a16:creationId xmlns:a16="http://schemas.microsoft.com/office/drawing/2014/main" id="{CACA6D9C-E9B6-40FF-4D4C-1D142BB1A76B}"/>
              </a:ext>
            </a:extLst>
          </p:cNvPr>
          <p:cNvGraphicFramePr>
            <a:graphicFrameLocks noGrp="1"/>
          </p:cNvGraphicFramePr>
          <p:nvPr/>
        </p:nvGraphicFramePr>
        <p:xfrm>
          <a:off x="1720829" y="1341735"/>
          <a:ext cx="5400000" cy="5184000"/>
        </p:xfrm>
        <a:graphic>
          <a:graphicData uri="http://schemas.openxmlformats.org/drawingml/2006/table">
            <a:tbl>
              <a:tblPr bandRow="1">
                <a:tableStyleId>{5C22544A-7EE6-4342-B048-85BDC9FD1C3A}</a:tableStyleId>
              </a:tblPr>
              <a:tblGrid>
                <a:gridCol w="900000">
                  <a:extLst>
                    <a:ext uri="{9D8B030D-6E8A-4147-A177-3AD203B41FA5}">
                      <a16:colId xmlns:a16="http://schemas.microsoft.com/office/drawing/2014/main" val="175269390"/>
                    </a:ext>
                  </a:extLst>
                </a:gridCol>
                <a:gridCol w="900000">
                  <a:extLst>
                    <a:ext uri="{9D8B030D-6E8A-4147-A177-3AD203B41FA5}">
                      <a16:colId xmlns:a16="http://schemas.microsoft.com/office/drawing/2014/main" val="1436331092"/>
                    </a:ext>
                  </a:extLst>
                </a:gridCol>
                <a:gridCol w="900000">
                  <a:extLst>
                    <a:ext uri="{9D8B030D-6E8A-4147-A177-3AD203B41FA5}">
                      <a16:colId xmlns:a16="http://schemas.microsoft.com/office/drawing/2014/main" val="260255621"/>
                    </a:ext>
                  </a:extLst>
                </a:gridCol>
                <a:gridCol w="900000">
                  <a:extLst>
                    <a:ext uri="{9D8B030D-6E8A-4147-A177-3AD203B41FA5}">
                      <a16:colId xmlns:a16="http://schemas.microsoft.com/office/drawing/2014/main" val="1011181118"/>
                    </a:ext>
                  </a:extLst>
                </a:gridCol>
                <a:gridCol w="900000">
                  <a:extLst>
                    <a:ext uri="{9D8B030D-6E8A-4147-A177-3AD203B41FA5}">
                      <a16:colId xmlns:a16="http://schemas.microsoft.com/office/drawing/2014/main" val="1175093087"/>
                    </a:ext>
                  </a:extLst>
                </a:gridCol>
                <a:gridCol w="900000">
                  <a:extLst>
                    <a:ext uri="{9D8B030D-6E8A-4147-A177-3AD203B41FA5}">
                      <a16:colId xmlns:a16="http://schemas.microsoft.com/office/drawing/2014/main" val="4147661578"/>
                    </a:ext>
                  </a:extLst>
                </a:gridCol>
              </a:tblGrid>
              <a:tr h="864000">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185322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6732209"/>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381614"/>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5108805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65361635"/>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6265279"/>
                  </a:ext>
                </a:extLst>
              </a:tr>
            </a:tbl>
          </a:graphicData>
        </a:graphic>
      </p:graphicFrame>
      <p:sp>
        <p:nvSpPr>
          <p:cNvPr id="4" name="TextBox 3">
            <a:extLst>
              <a:ext uri="{FF2B5EF4-FFF2-40B4-BE49-F238E27FC236}">
                <a16:creationId xmlns:a16="http://schemas.microsoft.com/office/drawing/2014/main" id="{E3DCA40A-8ABF-A542-7E84-777003B0CE9C}"/>
              </a:ext>
            </a:extLst>
          </p:cNvPr>
          <p:cNvSpPr txBox="1"/>
          <p:nvPr/>
        </p:nvSpPr>
        <p:spPr>
          <a:xfrm>
            <a:off x="1993256" y="2367904"/>
            <a:ext cx="393056"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a:t>
            </a:r>
          </a:p>
        </p:txBody>
      </p:sp>
      <p:sp>
        <p:nvSpPr>
          <p:cNvPr id="5" name="TextBox 4">
            <a:extLst>
              <a:ext uri="{FF2B5EF4-FFF2-40B4-BE49-F238E27FC236}">
                <a16:creationId xmlns:a16="http://schemas.microsoft.com/office/drawing/2014/main" id="{968A6103-D83B-1EA2-5B89-FEC7E1AD5C96}"/>
              </a:ext>
            </a:extLst>
          </p:cNvPr>
          <p:cNvSpPr txBox="1"/>
          <p:nvPr/>
        </p:nvSpPr>
        <p:spPr>
          <a:xfrm>
            <a:off x="1993256" y="3221053"/>
            <a:ext cx="393056"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B</a:t>
            </a:r>
          </a:p>
        </p:txBody>
      </p:sp>
      <p:sp>
        <p:nvSpPr>
          <p:cNvPr id="6" name="TextBox 5">
            <a:extLst>
              <a:ext uri="{FF2B5EF4-FFF2-40B4-BE49-F238E27FC236}">
                <a16:creationId xmlns:a16="http://schemas.microsoft.com/office/drawing/2014/main" id="{6318A476-BE7C-4A01-AB90-95E79639FC6D}"/>
              </a:ext>
            </a:extLst>
          </p:cNvPr>
          <p:cNvSpPr txBox="1"/>
          <p:nvPr/>
        </p:nvSpPr>
        <p:spPr>
          <a:xfrm>
            <a:off x="2002072" y="4074202"/>
            <a:ext cx="375424"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C</a:t>
            </a:r>
          </a:p>
        </p:txBody>
      </p:sp>
      <p:sp>
        <p:nvSpPr>
          <p:cNvPr id="7" name="TextBox 6">
            <a:extLst>
              <a:ext uri="{FF2B5EF4-FFF2-40B4-BE49-F238E27FC236}">
                <a16:creationId xmlns:a16="http://schemas.microsoft.com/office/drawing/2014/main" id="{5BC46592-DBA5-77A9-3F14-839C297EBA3B}"/>
              </a:ext>
            </a:extLst>
          </p:cNvPr>
          <p:cNvSpPr txBox="1"/>
          <p:nvPr/>
        </p:nvSpPr>
        <p:spPr>
          <a:xfrm>
            <a:off x="1986844" y="4926673"/>
            <a:ext cx="405880"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D</a:t>
            </a:r>
          </a:p>
        </p:txBody>
      </p:sp>
      <p:sp>
        <p:nvSpPr>
          <p:cNvPr id="8" name="TextBox 7">
            <a:extLst>
              <a:ext uri="{FF2B5EF4-FFF2-40B4-BE49-F238E27FC236}">
                <a16:creationId xmlns:a16="http://schemas.microsoft.com/office/drawing/2014/main" id="{634D0B8D-D59F-5863-95C9-E8BA0347072C}"/>
              </a:ext>
            </a:extLst>
          </p:cNvPr>
          <p:cNvSpPr txBox="1"/>
          <p:nvPr/>
        </p:nvSpPr>
        <p:spPr>
          <a:xfrm>
            <a:off x="1993256" y="5779144"/>
            <a:ext cx="359393"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E</a:t>
            </a:r>
          </a:p>
        </p:txBody>
      </p:sp>
      <p:sp>
        <p:nvSpPr>
          <p:cNvPr id="9" name="TextBox 8">
            <a:extLst>
              <a:ext uri="{FF2B5EF4-FFF2-40B4-BE49-F238E27FC236}">
                <a16:creationId xmlns:a16="http://schemas.microsoft.com/office/drawing/2014/main" id="{C97AD400-E4BF-9697-EC21-E26C31D9D510}"/>
              </a:ext>
            </a:extLst>
          </p:cNvPr>
          <p:cNvSpPr txBox="1"/>
          <p:nvPr/>
        </p:nvSpPr>
        <p:spPr>
          <a:xfrm>
            <a:off x="29077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10" name="TextBox 9">
            <a:extLst>
              <a:ext uri="{FF2B5EF4-FFF2-40B4-BE49-F238E27FC236}">
                <a16:creationId xmlns:a16="http://schemas.microsoft.com/office/drawing/2014/main" id="{4E75CE94-C3DA-8B8A-A081-1028248343FD}"/>
              </a:ext>
            </a:extLst>
          </p:cNvPr>
          <p:cNvSpPr txBox="1"/>
          <p:nvPr/>
        </p:nvSpPr>
        <p:spPr>
          <a:xfrm>
            <a:off x="38094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2</a:t>
            </a:r>
          </a:p>
        </p:txBody>
      </p:sp>
      <p:sp>
        <p:nvSpPr>
          <p:cNvPr id="11" name="TextBox 10">
            <a:extLst>
              <a:ext uri="{FF2B5EF4-FFF2-40B4-BE49-F238E27FC236}">
                <a16:creationId xmlns:a16="http://schemas.microsoft.com/office/drawing/2014/main" id="{86C75FC1-4D70-8948-62E3-BAB1A86D2070}"/>
              </a:ext>
            </a:extLst>
          </p:cNvPr>
          <p:cNvSpPr txBox="1"/>
          <p:nvPr/>
        </p:nvSpPr>
        <p:spPr>
          <a:xfrm>
            <a:off x="46984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3</a:t>
            </a:r>
          </a:p>
        </p:txBody>
      </p:sp>
      <p:sp>
        <p:nvSpPr>
          <p:cNvPr id="12" name="TextBox 11">
            <a:extLst>
              <a:ext uri="{FF2B5EF4-FFF2-40B4-BE49-F238E27FC236}">
                <a16:creationId xmlns:a16="http://schemas.microsoft.com/office/drawing/2014/main" id="{B292D16C-E580-AFB3-66D0-5865BD4AA15E}"/>
              </a:ext>
            </a:extLst>
          </p:cNvPr>
          <p:cNvSpPr txBox="1"/>
          <p:nvPr/>
        </p:nvSpPr>
        <p:spPr>
          <a:xfrm>
            <a:off x="5598768"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4</a:t>
            </a:r>
          </a:p>
        </p:txBody>
      </p:sp>
      <p:sp>
        <p:nvSpPr>
          <p:cNvPr id="13" name="TextBox 12">
            <a:extLst>
              <a:ext uri="{FF2B5EF4-FFF2-40B4-BE49-F238E27FC236}">
                <a16:creationId xmlns:a16="http://schemas.microsoft.com/office/drawing/2014/main" id="{240C9972-1A54-6797-F9C6-A52C2ACCC9AB}"/>
              </a:ext>
            </a:extLst>
          </p:cNvPr>
          <p:cNvSpPr txBox="1"/>
          <p:nvPr/>
        </p:nvSpPr>
        <p:spPr>
          <a:xfrm>
            <a:off x="6500468"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5</a:t>
            </a:r>
          </a:p>
        </p:txBody>
      </p:sp>
    </p:spTree>
    <p:extLst>
      <p:ext uri="{BB962C8B-B14F-4D97-AF65-F5344CB8AC3E}">
        <p14:creationId xmlns:p14="http://schemas.microsoft.com/office/powerpoint/2010/main" val="319034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271DCD-69B5-26F5-A7D3-4498867B4355}"/>
              </a:ext>
            </a:extLst>
          </p:cNvPr>
          <p:cNvPicPr>
            <a:picLocks noChangeAspect="1"/>
          </p:cNvPicPr>
          <p:nvPr/>
        </p:nvPicPr>
        <p:blipFill>
          <a:blip r:embed="rId2"/>
          <a:stretch>
            <a:fillRect/>
          </a:stretch>
        </p:blipFill>
        <p:spPr>
          <a:xfrm>
            <a:off x="184141" y="116374"/>
            <a:ext cx="4886424" cy="6625251"/>
          </a:xfrm>
          <a:prstGeom prst="rect">
            <a:avLst/>
          </a:prstGeom>
        </p:spPr>
      </p:pic>
      <p:sp>
        <p:nvSpPr>
          <p:cNvPr id="4" name="TextBox 3">
            <a:extLst>
              <a:ext uri="{FF2B5EF4-FFF2-40B4-BE49-F238E27FC236}">
                <a16:creationId xmlns:a16="http://schemas.microsoft.com/office/drawing/2014/main" id="{DD723741-5DEB-CD09-84C0-7C335C7E1641}"/>
              </a:ext>
            </a:extLst>
          </p:cNvPr>
          <p:cNvSpPr txBox="1"/>
          <p:nvPr/>
        </p:nvSpPr>
        <p:spPr>
          <a:xfrm>
            <a:off x="295729" y="166786"/>
            <a:ext cx="3746500" cy="95410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Name: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69EB8D0C-F3C1-D1D0-E602-41C5F2656460}"/>
              </a:ext>
            </a:extLst>
          </p:cNvPr>
          <p:cNvSpPr txBox="1"/>
          <p:nvPr/>
        </p:nvSpPr>
        <p:spPr>
          <a:xfrm>
            <a:off x="314053" y="870858"/>
            <a:ext cx="3746500" cy="95410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Location: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8FFD8A3B-FE79-2DB1-493D-B71131AB92B6}"/>
              </a:ext>
            </a:extLst>
          </p:cNvPr>
          <p:cNvSpPr txBox="1"/>
          <p:nvPr/>
        </p:nvSpPr>
        <p:spPr>
          <a:xfrm>
            <a:off x="5200477" y="169885"/>
            <a:ext cx="3746500" cy="310854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You can choose from</a:t>
            </a:r>
            <a:r>
              <a:rPr kumimoji="0" lang="en-GB" sz="2800" b="0" i="0" u="none" strike="noStrike" kern="1200" cap="none" spc="0" normalizeH="0" noProof="0" dirty="0">
                <a:ln>
                  <a:noFill/>
                </a:ln>
                <a:solidFill>
                  <a:prstClr val="black"/>
                </a:solidFill>
                <a:effectLst/>
                <a:uLnTx/>
                <a:uFillTx/>
                <a:latin typeface="Calibri" panose="020F0502020204030204"/>
                <a:ea typeface="+mn-ea"/>
                <a:cs typeface="+mn-cs"/>
              </a:rPr>
              <a:t> the following locations: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2800" dirty="0">
              <a:solidFill>
                <a:prstClr val="black"/>
              </a:solidFill>
              <a:latin typeface="Calibri" panose="020F0502020204030204"/>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2800" baseline="0" dirty="0">
              <a:solidFill>
                <a:prstClr val="black"/>
              </a:solidFill>
              <a:latin typeface="Calibri" panose="020F0502020204030204"/>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7223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ACA6D9C-E9B6-40FF-4D4C-1D142BB1A76B}"/>
              </a:ext>
            </a:extLst>
          </p:cNvPr>
          <p:cNvGraphicFramePr>
            <a:graphicFrameLocks noGrp="1"/>
          </p:cNvGraphicFramePr>
          <p:nvPr/>
        </p:nvGraphicFramePr>
        <p:xfrm>
          <a:off x="1720829" y="1341735"/>
          <a:ext cx="5400000" cy="5184000"/>
        </p:xfrm>
        <a:graphic>
          <a:graphicData uri="http://schemas.openxmlformats.org/drawingml/2006/table">
            <a:tbl>
              <a:tblPr bandRow="1">
                <a:tableStyleId>{5C22544A-7EE6-4342-B048-85BDC9FD1C3A}</a:tableStyleId>
              </a:tblPr>
              <a:tblGrid>
                <a:gridCol w="900000">
                  <a:extLst>
                    <a:ext uri="{9D8B030D-6E8A-4147-A177-3AD203B41FA5}">
                      <a16:colId xmlns:a16="http://schemas.microsoft.com/office/drawing/2014/main" val="175269390"/>
                    </a:ext>
                  </a:extLst>
                </a:gridCol>
                <a:gridCol w="900000">
                  <a:extLst>
                    <a:ext uri="{9D8B030D-6E8A-4147-A177-3AD203B41FA5}">
                      <a16:colId xmlns:a16="http://schemas.microsoft.com/office/drawing/2014/main" val="1436331092"/>
                    </a:ext>
                  </a:extLst>
                </a:gridCol>
                <a:gridCol w="900000">
                  <a:extLst>
                    <a:ext uri="{9D8B030D-6E8A-4147-A177-3AD203B41FA5}">
                      <a16:colId xmlns:a16="http://schemas.microsoft.com/office/drawing/2014/main" val="260255621"/>
                    </a:ext>
                  </a:extLst>
                </a:gridCol>
                <a:gridCol w="900000">
                  <a:extLst>
                    <a:ext uri="{9D8B030D-6E8A-4147-A177-3AD203B41FA5}">
                      <a16:colId xmlns:a16="http://schemas.microsoft.com/office/drawing/2014/main" val="1011181118"/>
                    </a:ext>
                  </a:extLst>
                </a:gridCol>
                <a:gridCol w="900000">
                  <a:extLst>
                    <a:ext uri="{9D8B030D-6E8A-4147-A177-3AD203B41FA5}">
                      <a16:colId xmlns:a16="http://schemas.microsoft.com/office/drawing/2014/main" val="1175093087"/>
                    </a:ext>
                  </a:extLst>
                </a:gridCol>
                <a:gridCol w="900000">
                  <a:extLst>
                    <a:ext uri="{9D8B030D-6E8A-4147-A177-3AD203B41FA5}">
                      <a16:colId xmlns:a16="http://schemas.microsoft.com/office/drawing/2014/main" val="4147661578"/>
                    </a:ext>
                  </a:extLst>
                </a:gridCol>
              </a:tblGrid>
              <a:tr h="864000">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185322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6732209"/>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381614"/>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5108805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65361635"/>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6265279"/>
                  </a:ext>
                </a:extLst>
              </a:tr>
            </a:tbl>
          </a:graphicData>
        </a:graphic>
      </p:graphicFrame>
      <p:sp>
        <p:nvSpPr>
          <p:cNvPr id="4" name="TextBox 3">
            <a:extLst>
              <a:ext uri="{FF2B5EF4-FFF2-40B4-BE49-F238E27FC236}">
                <a16:creationId xmlns:a16="http://schemas.microsoft.com/office/drawing/2014/main" id="{E3DCA40A-8ABF-A542-7E84-777003B0CE9C}"/>
              </a:ext>
            </a:extLst>
          </p:cNvPr>
          <p:cNvSpPr txBox="1"/>
          <p:nvPr/>
        </p:nvSpPr>
        <p:spPr>
          <a:xfrm>
            <a:off x="1993256" y="2367904"/>
            <a:ext cx="393056"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a:t>
            </a:r>
          </a:p>
        </p:txBody>
      </p:sp>
      <p:sp>
        <p:nvSpPr>
          <p:cNvPr id="5" name="TextBox 4">
            <a:extLst>
              <a:ext uri="{FF2B5EF4-FFF2-40B4-BE49-F238E27FC236}">
                <a16:creationId xmlns:a16="http://schemas.microsoft.com/office/drawing/2014/main" id="{968A6103-D83B-1EA2-5B89-FEC7E1AD5C96}"/>
              </a:ext>
            </a:extLst>
          </p:cNvPr>
          <p:cNvSpPr txBox="1"/>
          <p:nvPr/>
        </p:nvSpPr>
        <p:spPr>
          <a:xfrm>
            <a:off x="1993256" y="3221053"/>
            <a:ext cx="393056"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B</a:t>
            </a:r>
          </a:p>
        </p:txBody>
      </p:sp>
      <p:sp>
        <p:nvSpPr>
          <p:cNvPr id="6" name="TextBox 5">
            <a:extLst>
              <a:ext uri="{FF2B5EF4-FFF2-40B4-BE49-F238E27FC236}">
                <a16:creationId xmlns:a16="http://schemas.microsoft.com/office/drawing/2014/main" id="{6318A476-BE7C-4A01-AB90-95E79639FC6D}"/>
              </a:ext>
            </a:extLst>
          </p:cNvPr>
          <p:cNvSpPr txBox="1"/>
          <p:nvPr/>
        </p:nvSpPr>
        <p:spPr>
          <a:xfrm>
            <a:off x="2002072" y="4074202"/>
            <a:ext cx="375424"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C</a:t>
            </a:r>
          </a:p>
        </p:txBody>
      </p:sp>
      <p:sp>
        <p:nvSpPr>
          <p:cNvPr id="7" name="TextBox 6">
            <a:extLst>
              <a:ext uri="{FF2B5EF4-FFF2-40B4-BE49-F238E27FC236}">
                <a16:creationId xmlns:a16="http://schemas.microsoft.com/office/drawing/2014/main" id="{5BC46592-DBA5-77A9-3F14-839C297EBA3B}"/>
              </a:ext>
            </a:extLst>
          </p:cNvPr>
          <p:cNvSpPr txBox="1"/>
          <p:nvPr/>
        </p:nvSpPr>
        <p:spPr>
          <a:xfrm>
            <a:off x="1986844" y="4926673"/>
            <a:ext cx="405880"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D</a:t>
            </a:r>
          </a:p>
        </p:txBody>
      </p:sp>
      <p:sp>
        <p:nvSpPr>
          <p:cNvPr id="8" name="TextBox 7">
            <a:extLst>
              <a:ext uri="{FF2B5EF4-FFF2-40B4-BE49-F238E27FC236}">
                <a16:creationId xmlns:a16="http://schemas.microsoft.com/office/drawing/2014/main" id="{634D0B8D-D59F-5863-95C9-E8BA0347072C}"/>
              </a:ext>
            </a:extLst>
          </p:cNvPr>
          <p:cNvSpPr txBox="1"/>
          <p:nvPr/>
        </p:nvSpPr>
        <p:spPr>
          <a:xfrm>
            <a:off x="1993256" y="5779144"/>
            <a:ext cx="359393"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E</a:t>
            </a:r>
          </a:p>
        </p:txBody>
      </p:sp>
      <p:sp>
        <p:nvSpPr>
          <p:cNvPr id="9" name="TextBox 8">
            <a:extLst>
              <a:ext uri="{FF2B5EF4-FFF2-40B4-BE49-F238E27FC236}">
                <a16:creationId xmlns:a16="http://schemas.microsoft.com/office/drawing/2014/main" id="{C97AD400-E4BF-9697-EC21-E26C31D9D510}"/>
              </a:ext>
            </a:extLst>
          </p:cNvPr>
          <p:cNvSpPr txBox="1"/>
          <p:nvPr/>
        </p:nvSpPr>
        <p:spPr>
          <a:xfrm>
            <a:off x="29077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10" name="TextBox 9">
            <a:extLst>
              <a:ext uri="{FF2B5EF4-FFF2-40B4-BE49-F238E27FC236}">
                <a16:creationId xmlns:a16="http://schemas.microsoft.com/office/drawing/2014/main" id="{4E75CE94-C3DA-8B8A-A081-1028248343FD}"/>
              </a:ext>
            </a:extLst>
          </p:cNvPr>
          <p:cNvSpPr txBox="1"/>
          <p:nvPr/>
        </p:nvSpPr>
        <p:spPr>
          <a:xfrm>
            <a:off x="38094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2</a:t>
            </a:r>
          </a:p>
        </p:txBody>
      </p:sp>
      <p:sp>
        <p:nvSpPr>
          <p:cNvPr id="11" name="TextBox 10">
            <a:extLst>
              <a:ext uri="{FF2B5EF4-FFF2-40B4-BE49-F238E27FC236}">
                <a16:creationId xmlns:a16="http://schemas.microsoft.com/office/drawing/2014/main" id="{86C75FC1-4D70-8948-62E3-BAB1A86D2070}"/>
              </a:ext>
            </a:extLst>
          </p:cNvPr>
          <p:cNvSpPr txBox="1"/>
          <p:nvPr/>
        </p:nvSpPr>
        <p:spPr>
          <a:xfrm>
            <a:off x="46984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3</a:t>
            </a:r>
          </a:p>
        </p:txBody>
      </p:sp>
      <p:sp>
        <p:nvSpPr>
          <p:cNvPr id="12" name="TextBox 11">
            <a:extLst>
              <a:ext uri="{FF2B5EF4-FFF2-40B4-BE49-F238E27FC236}">
                <a16:creationId xmlns:a16="http://schemas.microsoft.com/office/drawing/2014/main" id="{B292D16C-E580-AFB3-66D0-5865BD4AA15E}"/>
              </a:ext>
            </a:extLst>
          </p:cNvPr>
          <p:cNvSpPr txBox="1"/>
          <p:nvPr/>
        </p:nvSpPr>
        <p:spPr>
          <a:xfrm>
            <a:off x="5598768"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4</a:t>
            </a:r>
          </a:p>
        </p:txBody>
      </p:sp>
      <p:sp>
        <p:nvSpPr>
          <p:cNvPr id="13" name="TextBox 12">
            <a:extLst>
              <a:ext uri="{FF2B5EF4-FFF2-40B4-BE49-F238E27FC236}">
                <a16:creationId xmlns:a16="http://schemas.microsoft.com/office/drawing/2014/main" id="{240C9972-1A54-6797-F9C6-A52C2ACCC9AB}"/>
              </a:ext>
            </a:extLst>
          </p:cNvPr>
          <p:cNvSpPr txBox="1"/>
          <p:nvPr/>
        </p:nvSpPr>
        <p:spPr>
          <a:xfrm>
            <a:off x="6500468"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5</a:t>
            </a:r>
          </a:p>
        </p:txBody>
      </p:sp>
      <p:cxnSp>
        <p:nvCxnSpPr>
          <p:cNvPr id="15" name="Straight Arrow Connector 14">
            <a:extLst>
              <a:ext uri="{FF2B5EF4-FFF2-40B4-BE49-F238E27FC236}">
                <a16:creationId xmlns:a16="http://schemas.microsoft.com/office/drawing/2014/main" id="{110C4541-B64D-B3DF-4B3C-1C8B492D4C01}"/>
              </a:ext>
            </a:extLst>
          </p:cNvPr>
          <p:cNvCxnSpPr/>
          <p:nvPr/>
        </p:nvCxnSpPr>
        <p:spPr>
          <a:xfrm>
            <a:off x="1771629" y="0"/>
            <a:ext cx="0" cy="1341735"/>
          </a:xfrm>
          <a:prstGeom prst="straightConnector1">
            <a:avLst/>
          </a:prstGeom>
          <a:ln w="28575">
            <a:solidFill>
              <a:srgbClr val="FF0000"/>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54D56BDA-0E32-31AE-9C6E-0E609A94768D}"/>
              </a:ext>
            </a:extLst>
          </p:cNvPr>
          <p:cNvSpPr txBox="1"/>
          <p:nvPr/>
        </p:nvSpPr>
        <p:spPr>
          <a:xfrm>
            <a:off x="101580" y="3997557"/>
            <a:ext cx="3746500" cy="95410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0000"/>
                </a:solidFill>
                <a:effectLst/>
                <a:uLnTx/>
                <a:uFillTx/>
                <a:latin typeface="Calibri" panose="020F0502020204030204"/>
                <a:ea typeface="+mn-ea"/>
                <a:cs typeface="+mn-cs"/>
              </a:rPr>
              <a:t>4 squares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7" name="Straight Arrow Connector 16">
            <a:extLst>
              <a:ext uri="{FF2B5EF4-FFF2-40B4-BE49-F238E27FC236}">
                <a16:creationId xmlns:a16="http://schemas.microsoft.com/office/drawing/2014/main" id="{BC5441AB-CE5D-0C62-D796-57BF4A9FAC9C}"/>
              </a:ext>
            </a:extLst>
          </p:cNvPr>
          <p:cNvCxnSpPr>
            <a:cxnSpLocks/>
            <a:endCxn id="3" idx="1"/>
          </p:cNvCxnSpPr>
          <p:nvPr/>
        </p:nvCxnSpPr>
        <p:spPr>
          <a:xfrm>
            <a:off x="0" y="3933735"/>
            <a:ext cx="1720829" cy="0"/>
          </a:xfrm>
          <a:prstGeom prst="straightConnector1">
            <a:avLst/>
          </a:prstGeom>
          <a:ln w="28575">
            <a:solidFill>
              <a:srgbClr val="FF0000"/>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D91BD6B-BA43-3B38-8432-FF03A5590EEA}"/>
              </a:ext>
            </a:extLst>
          </p:cNvPr>
          <p:cNvSpPr txBox="1"/>
          <p:nvPr/>
        </p:nvSpPr>
        <p:spPr>
          <a:xfrm>
            <a:off x="1974830" y="513882"/>
            <a:ext cx="3746500" cy="95410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0000"/>
                </a:solidFill>
                <a:effectLst/>
                <a:uLnTx/>
                <a:uFillTx/>
                <a:latin typeface="Calibri" panose="020F0502020204030204"/>
                <a:ea typeface="+mn-ea"/>
                <a:cs typeface="+mn-cs"/>
              </a:rPr>
              <a:t>7 squares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4252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uilding with a clock tower&#10;&#10;Description automatically generated">
            <a:extLst>
              <a:ext uri="{FF2B5EF4-FFF2-40B4-BE49-F238E27FC236}">
                <a16:creationId xmlns:a16="http://schemas.microsoft.com/office/drawing/2014/main" id="{B0A65F27-3A0D-3E44-C8CA-74940D4A6E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600" y="1282700"/>
            <a:ext cx="3835400" cy="3835400"/>
          </a:xfrm>
          <a:prstGeom prst="rect">
            <a:avLst/>
          </a:prstGeom>
        </p:spPr>
      </p:pic>
      <p:sp>
        <p:nvSpPr>
          <p:cNvPr id="5" name="TextBox 4">
            <a:extLst>
              <a:ext uri="{FF2B5EF4-FFF2-40B4-BE49-F238E27FC236}">
                <a16:creationId xmlns:a16="http://schemas.microsoft.com/office/drawing/2014/main" id="{CB49178D-8BDB-7E65-0AAA-0DF9913E8420}"/>
              </a:ext>
            </a:extLst>
          </p:cNvPr>
          <p:cNvSpPr txBox="1"/>
          <p:nvPr/>
        </p:nvSpPr>
        <p:spPr>
          <a:xfrm>
            <a:off x="1231900" y="5205968"/>
            <a:ext cx="265430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Source: Pinterest</a:t>
            </a:r>
          </a:p>
        </p:txBody>
      </p:sp>
      <p:pic>
        <p:nvPicPr>
          <p:cNvPr id="2050" name="Picture 2" descr="University of Birmingham — 10 things you didn't know about the University  of...">
            <a:extLst>
              <a:ext uri="{FF2B5EF4-FFF2-40B4-BE49-F238E27FC236}">
                <a16:creationId xmlns:a16="http://schemas.microsoft.com/office/drawing/2014/main" id="{9A9F13D1-A9EE-EC5B-B4CC-339220C2C2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0"/>
            <a:ext cx="457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89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fade">
                                      <p:cBhvr>
                                        <p:cTn id="15"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descr="A person blowing bubbles in the air&#10;&#10;Description automatically generated">
            <a:extLst>
              <a:ext uri="{FF2B5EF4-FFF2-40B4-BE49-F238E27FC236}">
                <a16:creationId xmlns:a16="http://schemas.microsoft.com/office/drawing/2014/main" id="{1430399F-CC81-3B4C-5FEA-8330D92320A5}"/>
              </a:ext>
            </a:extLst>
          </p:cNvPr>
          <p:cNvPicPr>
            <a:picLocks noChangeAspect="1"/>
          </p:cNvPicPr>
          <p:nvPr/>
        </p:nvPicPr>
        <p:blipFill rotWithShape="1">
          <a:blip r:embed="rId2">
            <a:extLst>
              <a:ext uri="{28A0092B-C50C-407E-A947-70E740481C1C}">
                <a14:useLocalDpi xmlns:a14="http://schemas.microsoft.com/office/drawing/2010/main" val="0"/>
              </a:ext>
            </a:extLst>
          </a:blip>
          <a:srcRect r="10999" b="-1"/>
          <a:stretch/>
        </p:blipFill>
        <p:spPr>
          <a:xfrm>
            <a:off x="-2285" y="10"/>
            <a:ext cx="9143999" cy="6857990"/>
          </a:xfrm>
          <a:prstGeom prst="rect">
            <a:avLst/>
          </a:prstGeom>
        </p:spPr>
      </p:pic>
      <p:sp>
        <p:nvSpPr>
          <p:cNvPr id="13" name="Rectangle 1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9143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CF687844-F7DD-51AE-49C8-82E42A49467B}"/>
              </a:ext>
            </a:extLst>
          </p:cNvPr>
          <p:cNvSpPr txBox="1"/>
          <p:nvPr/>
        </p:nvSpPr>
        <p:spPr>
          <a:xfrm>
            <a:off x="822960" y="-150473"/>
            <a:ext cx="7543800" cy="1481219"/>
          </a:xfrm>
          <a:prstGeom prst="rect">
            <a:avLst/>
          </a:prstGeom>
          <a:effectLst>
            <a:outerShdw blurRad="50800" dist="38100" dir="2700000" algn="tl" rotWithShape="0">
              <a:prstClr val="black">
                <a:alpha val="40000"/>
              </a:prstClr>
            </a:outerShdw>
          </a:effectLst>
        </p:spPr>
        <p:txBody>
          <a:bodyPr vert="horz" lIns="91440" tIns="45720" rIns="91440" bIns="45720" rtlCol="0" anchor="b">
            <a:normAutofit/>
          </a:bodyPr>
          <a:lstStyle/>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6000" b="1" i="0" u="none" strike="noStrike" kern="1200" cap="none" spc="0" normalizeH="0" baseline="0" noProof="0" dirty="0">
                <a:ln>
                  <a:noFill/>
                </a:ln>
                <a:solidFill>
                  <a:srgbClr val="FFFFFF"/>
                </a:solidFill>
                <a:effectLst/>
                <a:uLnTx/>
                <a:uFillTx/>
                <a:latin typeface="Calibri Light" panose="020F0302020204030204"/>
                <a:ea typeface="+mn-ea"/>
                <a:cs typeface="+mn-cs"/>
              </a:rPr>
              <a:t>How clean is our air?</a:t>
            </a:r>
          </a:p>
        </p:txBody>
      </p:sp>
    </p:spTree>
    <p:extLst>
      <p:ext uri="{BB962C8B-B14F-4D97-AF65-F5344CB8AC3E}">
        <p14:creationId xmlns:p14="http://schemas.microsoft.com/office/powerpoint/2010/main" val="1661883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F687844-F7DD-51AE-49C8-82E42A49467B}"/>
              </a:ext>
            </a:extLst>
          </p:cNvPr>
          <p:cNvSpPr txBox="1"/>
          <p:nvPr/>
        </p:nvSpPr>
        <p:spPr>
          <a:xfrm>
            <a:off x="2581678" y="332265"/>
            <a:ext cx="3980642" cy="707886"/>
          </a:xfrm>
          <a:prstGeom prst="rect">
            <a:avLst/>
          </a:prstGeom>
          <a:noFill/>
        </p:spPr>
        <p:txBody>
          <a:bodyPr wrap="none" rtlCol="0">
            <a:spAutoFit/>
          </a:bodyPr>
          <a:lstStyle/>
          <a:p>
            <a:pPr algn="ctr"/>
            <a:r>
              <a:rPr lang="en-GB" sz="4000" dirty="0"/>
              <a:t>What is pollution?</a:t>
            </a:r>
          </a:p>
        </p:txBody>
      </p:sp>
      <p:pic>
        <p:nvPicPr>
          <p:cNvPr id="3" name="Picture 2" descr="A cartoon of a person in a car&#10;&#10;Description automatically generated">
            <a:extLst>
              <a:ext uri="{FF2B5EF4-FFF2-40B4-BE49-F238E27FC236}">
                <a16:creationId xmlns:a16="http://schemas.microsoft.com/office/drawing/2014/main" id="{E7C196F6-EB6C-F98C-5404-4FEC12898A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847" y="1189817"/>
            <a:ext cx="7176304" cy="4771121"/>
          </a:xfrm>
          <a:prstGeom prst="rect">
            <a:avLst/>
          </a:prstGeom>
        </p:spPr>
      </p:pic>
    </p:spTree>
    <p:extLst>
      <p:ext uri="{BB962C8B-B14F-4D97-AF65-F5344CB8AC3E}">
        <p14:creationId xmlns:p14="http://schemas.microsoft.com/office/powerpoint/2010/main" val="375280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336813-45B2-8643-4B9A-AC02E40C23C7}"/>
              </a:ext>
            </a:extLst>
          </p:cNvPr>
          <p:cNvSpPr txBox="1"/>
          <p:nvPr/>
        </p:nvSpPr>
        <p:spPr>
          <a:xfrm>
            <a:off x="3239743" y="332265"/>
            <a:ext cx="2664512" cy="707886"/>
          </a:xfrm>
          <a:prstGeom prst="rect">
            <a:avLst/>
          </a:prstGeom>
          <a:noFill/>
        </p:spPr>
        <p:txBody>
          <a:bodyPr wrap="none" rtlCol="0">
            <a:spAutoFit/>
          </a:bodyPr>
          <a:lstStyle/>
          <a:p>
            <a:pPr algn="ctr"/>
            <a:r>
              <a:rPr lang="en-GB" sz="4000" dirty="0"/>
              <a:t>Air particles</a:t>
            </a:r>
          </a:p>
        </p:txBody>
      </p:sp>
      <p:pic>
        <p:nvPicPr>
          <p:cNvPr id="1026" name="Picture 2" descr="Sandstorm Approaching Merzouga Settlement,in Erg Chebbi Desert Morocco,Africa Sandstorm comming fast towards Merzouga in Erg Chebbi Desert, Morocco, Africa. Thin green line is the settlement.Nikon D3x sandstorm stock pictures, royalty-free photos &amp; images">
            <a:extLst>
              <a:ext uri="{FF2B5EF4-FFF2-40B4-BE49-F238E27FC236}">
                <a16:creationId xmlns:a16="http://schemas.microsoft.com/office/drawing/2014/main" id="{36B0D21A-2F5E-2AEB-3140-2D84F4DA27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7898" y="1198516"/>
            <a:ext cx="7055576" cy="4703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392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336813-45B2-8643-4B9A-AC02E40C23C7}"/>
              </a:ext>
            </a:extLst>
          </p:cNvPr>
          <p:cNvSpPr txBox="1"/>
          <p:nvPr/>
        </p:nvSpPr>
        <p:spPr>
          <a:xfrm>
            <a:off x="3239743" y="332265"/>
            <a:ext cx="2664512"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Air particles</a:t>
            </a:r>
          </a:p>
        </p:txBody>
      </p:sp>
      <p:pic>
        <p:nvPicPr>
          <p:cNvPr id="3" name="Picture 4" descr="Free Koster Firewood photo and picture">
            <a:extLst>
              <a:ext uri="{FF2B5EF4-FFF2-40B4-BE49-F238E27FC236}">
                <a16:creationId xmlns:a16="http://schemas.microsoft.com/office/drawing/2014/main" id="{FC390B82-78B1-3B59-44FA-AD7E4E6E64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1965" y="1231827"/>
            <a:ext cx="7080069" cy="4690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376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336813-45B2-8643-4B9A-AC02E40C23C7}"/>
              </a:ext>
            </a:extLst>
          </p:cNvPr>
          <p:cNvSpPr txBox="1"/>
          <p:nvPr/>
        </p:nvSpPr>
        <p:spPr>
          <a:xfrm>
            <a:off x="3239743" y="332265"/>
            <a:ext cx="2664512"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Air particles</a:t>
            </a:r>
          </a:p>
        </p:txBody>
      </p:sp>
      <p:pic>
        <p:nvPicPr>
          <p:cNvPr id="5" name="Picture 6" descr="Woman suffering from spring allergy, blowing nose with a tissue in the park stock photo">
            <a:extLst>
              <a:ext uri="{FF2B5EF4-FFF2-40B4-BE49-F238E27FC236}">
                <a16:creationId xmlns:a16="http://schemas.microsoft.com/office/drawing/2014/main" id="{2E3FAA32-1858-482A-9D14-09A6BC0B6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792" y="1964327"/>
            <a:ext cx="4394019" cy="29293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Free Bee Flower photo and picture">
            <a:extLst>
              <a:ext uri="{FF2B5EF4-FFF2-40B4-BE49-F238E27FC236}">
                <a16:creationId xmlns:a16="http://schemas.microsoft.com/office/drawing/2014/main" id="{F0B4755E-B56B-A44D-4B1D-12D8F4C4BD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2729" y="1964327"/>
            <a:ext cx="4395163" cy="29293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2676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336813-45B2-8643-4B9A-AC02E40C23C7}"/>
              </a:ext>
            </a:extLst>
          </p:cNvPr>
          <p:cNvSpPr txBox="1"/>
          <p:nvPr/>
        </p:nvSpPr>
        <p:spPr>
          <a:xfrm>
            <a:off x="3239743" y="332265"/>
            <a:ext cx="2664512"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Air particles</a:t>
            </a:r>
          </a:p>
        </p:txBody>
      </p:sp>
      <p:pic>
        <p:nvPicPr>
          <p:cNvPr id="4098" name="Picture 2" descr="Free New Zealand Volcano photo and picture">
            <a:extLst>
              <a:ext uri="{FF2B5EF4-FFF2-40B4-BE49-F238E27FC236}">
                <a16:creationId xmlns:a16="http://schemas.microsoft.com/office/drawing/2014/main" id="{BDBD0B0D-CCEE-A43E-E2DE-8C5879C4E1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8903" y="1277956"/>
            <a:ext cx="7289074" cy="4760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1121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B75D5C-BF19-1AB3-EDC9-43B642F5AA42}"/>
              </a:ext>
            </a:extLst>
          </p:cNvPr>
          <p:cNvSpPr txBox="1"/>
          <p:nvPr/>
        </p:nvSpPr>
        <p:spPr>
          <a:xfrm>
            <a:off x="241541" y="332265"/>
            <a:ext cx="4147580"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How big are they?</a:t>
            </a:r>
          </a:p>
        </p:txBody>
      </p:sp>
      <p:sp>
        <p:nvSpPr>
          <p:cNvPr id="5" name="Rectangle 4">
            <a:extLst>
              <a:ext uri="{FF2B5EF4-FFF2-40B4-BE49-F238E27FC236}">
                <a16:creationId xmlns:a16="http://schemas.microsoft.com/office/drawing/2014/main" id="{DC44B6BB-A90E-F593-4A79-9E0DBB67A101}"/>
              </a:ext>
            </a:extLst>
          </p:cNvPr>
          <p:cNvSpPr/>
          <p:nvPr/>
        </p:nvSpPr>
        <p:spPr>
          <a:xfrm>
            <a:off x="4599413" y="0"/>
            <a:ext cx="4320000" cy="6858000"/>
          </a:xfrm>
          <a:prstGeom prst="rect">
            <a:avLst/>
          </a:prstGeom>
          <a:gradFill flip="none" rotWithShape="1">
            <a:gsLst>
              <a:gs pos="0">
                <a:srgbClr val="674D36"/>
              </a:gs>
              <a:gs pos="51000">
                <a:srgbClr val="A58465"/>
              </a:gs>
              <a:gs pos="73000">
                <a:srgbClr val="84674C"/>
              </a:gs>
              <a:gs pos="32000">
                <a:srgbClr val="886A4F"/>
              </a:gs>
              <a:gs pos="100000">
                <a:srgbClr val="674D36"/>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B9D609FE-7902-6515-1659-A025235E7B13}"/>
              </a:ext>
            </a:extLst>
          </p:cNvPr>
          <p:cNvPicPr>
            <a:picLocks noChangeAspect="1"/>
          </p:cNvPicPr>
          <p:nvPr/>
        </p:nvPicPr>
        <p:blipFill rotWithShape="1">
          <a:blip r:embed="rId3"/>
          <a:srcRect l="16628" t="4820" r="20751" b="8348"/>
          <a:stretch/>
        </p:blipFill>
        <p:spPr>
          <a:xfrm>
            <a:off x="3132376" y="3479435"/>
            <a:ext cx="720000" cy="748230"/>
          </a:xfrm>
          <a:prstGeom prst="rect">
            <a:avLst/>
          </a:prstGeom>
        </p:spPr>
      </p:pic>
      <p:pic>
        <p:nvPicPr>
          <p:cNvPr id="1032" name="Picture 8">
            <a:extLst>
              <a:ext uri="{FF2B5EF4-FFF2-40B4-BE49-F238E27FC236}">
                <a16:creationId xmlns:a16="http://schemas.microsoft.com/office/drawing/2014/main" id="{979475F6-9891-EEB8-5F04-ABFA9A398773}"/>
              </a:ext>
            </a:extLst>
          </p:cNvPr>
          <p:cNvPicPr>
            <a:picLocks noChangeAspect="1" noChangeArrowheads="1"/>
          </p:cNvPicPr>
          <p:nvPr/>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328987" y="5179242"/>
            <a:ext cx="180000" cy="180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a:extLst>
              <a:ext uri="{FF2B5EF4-FFF2-40B4-BE49-F238E27FC236}">
                <a16:creationId xmlns:a16="http://schemas.microsoft.com/office/drawing/2014/main" id="{5B44F0A5-6C63-A139-D8C9-DBE319482ADC}"/>
              </a:ext>
            </a:extLst>
          </p:cNvPr>
          <p:cNvPicPr>
            <a:picLocks noChangeAspect="1" noChangeArrowheads="1"/>
          </p:cNvPicPr>
          <p:nvPr/>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481387" y="5331642"/>
            <a:ext cx="180000" cy="180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a:extLst>
              <a:ext uri="{FF2B5EF4-FFF2-40B4-BE49-F238E27FC236}">
                <a16:creationId xmlns:a16="http://schemas.microsoft.com/office/drawing/2014/main" id="{B8A6BF81-C36D-A993-732A-3BF292ABBD16}"/>
              </a:ext>
            </a:extLst>
          </p:cNvPr>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2534805" y="5045357"/>
            <a:ext cx="180000" cy="18000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6908A62C-098A-7094-FB11-5BB6B0D8B6BF}"/>
              </a:ext>
            </a:extLst>
          </p:cNvPr>
          <p:cNvSpPr txBox="1"/>
          <p:nvPr/>
        </p:nvSpPr>
        <p:spPr>
          <a:xfrm>
            <a:off x="5447195" y="5994659"/>
            <a:ext cx="2624436"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Human hair</a:t>
            </a:r>
          </a:p>
        </p:txBody>
      </p:sp>
      <p:sp>
        <p:nvSpPr>
          <p:cNvPr id="22" name="TextBox 21">
            <a:extLst>
              <a:ext uri="{FF2B5EF4-FFF2-40B4-BE49-F238E27FC236}">
                <a16:creationId xmlns:a16="http://schemas.microsoft.com/office/drawing/2014/main" id="{65EC155C-27D1-31C0-0413-71A02D19E8C4}"/>
              </a:ext>
            </a:extLst>
          </p:cNvPr>
          <p:cNvSpPr txBox="1"/>
          <p:nvPr/>
        </p:nvSpPr>
        <p:spPr>
          <a:xfrm>
            <a:off x="1343609" y="1972075"/>
            <a:ext cx="1970755" cy="95410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Grain of pollen</a:t>
            </a:r>
          </a:p>
        </p:txBody>
      </p:sp>
      <p:cxnSp>
        <p:nvCxnSpPr>
          <p:cNvPr id="24" name="Straight Arrow Connector 23">
            <a:extLst>
              <a:ext uri="{FF2B5EF4-FFF2-40B4-BE49-F238E27FC236}">
                <a16:creationId xmlns:a16="http://schemas.microsoft.com/office/drawing/2014/main" id="{0781AE99-396F-9689-B1E3-CFEE95BBF79C}"/>
              </a:ext>
            </a:extLst>
          </p:cNvPr>
          <p:cNvCxnSpPr/>
          <p:nvPr/>
        </p:nvCxnSpPr>
        <p:spPr>
          <a:xfrm>
            <a:off x="2956560" y="2844800"/>
            <a:ext cx="264160" cy="584200"/>
          </a:xfrm>
          <a:prstGeom prst="straightConnector1">
            <a:avLst/>
          </a:prstGeom>
          <a:ln w="25400">
            <a:solidFill>
              <a:schemeClr val="tx1">
                <a:lumMod val="65000"/>
                <a:lumOff val="3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9F7D10F-5920-62AC-21A4-64F7A33EDA62}"/>
              </a:ext>
            </a:extLst>
          </p:cNvPr>
          <p:cNvSpPr txBox="1"/>
          <p:nvPr/>
        </p:nvSpPr>
        <p:spPr>
          <a:xfrm>
            <a:off x="353926" y="4134821"/>
            <a:ext cx="1588429" cy="95410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Bits of soot</a:t>
            </a:r>
          </a:p>
        </p:txBody>
      </p:sp>
      <p:cxnSp>
        <p:nvCxnSpPr>
          <p:cNvPr id="28" name="Straight Arrow Connector 27">
            <a:extLst>
              <a:ext uri="{FF2B5EF4-FFF2-40B4-BE49-F238E27FC236}">
                <a16:creationId xmlns:a16="http://schemas.microsoft.com/office/drawing/2014/main" id="{F0788B95-B2D1-78B3-F6C3-072C590C2C58}"/>
              </a:ext>
            </a:extLst>
          </p:cNvPr>
          <p:cNvCxnSpPr>
            <a:cxnSpLocks/>
          </p:cNvCxnSpPr>
          <p:nvPr/>
        </p:nvCxnSpPr>
        <p:spPr>
          <a:xfrm>
            <a:off x="1711587" y="4685042"/>
            <a:ext cx="546703" cy="360315"/>
          </a:xfrm>
          <a:prstGeom prst="straightConnector1">
            <a:avLst/>
          </a:prstGeom>
          <a:ln w="25400">
            <a:solidFill>
              <a:schemeClr val="tx1">
                <a:lumMod val="65000"/>
                <a:lumOff val="35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560853C7-0A2B-3AFA-8C8D-A55AE91C3335}"/>
              </a:ext>
            </a:extLst>
          </p:cNvPr>
          <p:cNvCxnSpPr>
            <a:cxnSpLocks/>
          </p:cNvCxnSpPr>
          <p:nvPr/>
        </p:nvCxnSpPr>
        <p:spPr>
          <a:xfrm>
            <a:off x="4599413" y="2070100"/>
            <a:ext cx="4320000" cy="0"/>
          </a:xfrm>
          <a:prstGeom prst="straightConnector1">
            <a:avLst/>
          </a:prstGeom>
          <a:ln w="34925">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3B3EA02-BE63-5242-979D-37F42AE85640}"/>
              </a:ext>
            </a:extLst>
          </p:cNvPr>
          <p:cNvSpPr txBox="1"/>
          <p:nvPr/>
        </p:nvSpPr>
        <p:spPr>
          <a:xfrm>
            <a:off x="5874396" y="1347851"/>
            <a:ext cx="1770036"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0.1 mm</a:t>
            </a:r>
          </a:p>
        </p:txBody>
      </p:sp>
    </p:spTree>
    <p:extLst>
      <p:ext uri="{BB962C8B-B14F-4D97-AF65-F5344CB8AC3E}">
        <p14:creationId xmlns:p14="http://schemas.microsoft.com/office/powerpoint/2010/main" val="55876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par>
                                <p:cTn id="27" presetID="10"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nodeType="withEffect">
                                  <p:stCondLst>
                                    <p:cond delay="0"/>
                                  </p:stCondLst>
                                  <p:childTnLst>
                                    <p:set>
                                      <p:cBhvr>
                                        <p:cTn id="31" dur="1" fill="hold">
                                          <p:stCondLst>
                                            <p:cond delay="0"/>
                                          </p:stCondLst>
                                        </p:cTn>
                                        <p:tgtEl>
                                          <p:spTgt spid="1032"/>
                                        </p:tgtEl>
                                        <p:attrNameLst>
                                          <p:attrName>style.visibility</p:attrName>
                                        </p:attrNameLst>
                                      </p:cBhvr>
                                      <p:to>
                                        <p:strVal val="visible"/>
                                      </p:to>
                                    </p:set>
                                    <p:animEffect transition="in" filter="fade">
                                      <p:cBhvr>
                                        <p:cTn id="32" dur="500"/>
                                        <p:tgtEl>
                                          <p:spTgt spid="1032"/>
                                        </p:tgtEl>
                                      </p:cBhvr>
                                    </p:animEffect>
                                  </p:childTnLst>
                                </p:cTn>
                              </p:par>
                              <p:par>
                                <p:cTn id="33" presetID="10"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P spid="9"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0039EAA38F704AA058ADE4B463F7AE" ma:contentTypeVersion="13" ma:contentTypeDescription="Create a new document." ma:contentTypeScope="" ma:versionID="12fd8643c524abac03357484b2bc5b48">
  <xsd:schema xmlns:xsd="http://www.w3.org/2001/XMLSchema" xmlns:xs="http://www.w3.org/2001/XMLSchema" xmlns:p="http://schemas.microsoft.com/office/2006/metadata/properties" xmlns:ns2="742f9599-25f5-4c6a-b45b-e7785a36c7be" xmlns:ns3="26cc5f72-c381-4ce3-b7ce-849aff8e93e7" targetNamespace="http://schemas.microsoft.com/office/2006/metadata/properties" ma:root="true" ma:fieldsID="f778aaeac0097f0f35d19557688b199a" ns2:_="" ns3:_="">
    <xsd:import namespace="742f9599-25f5-4c6a-b45b-e7785a36c7be"/>
    <xsd:import namespace="26cc5f72-c381-4ce3-b7ce-849aff8e93e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2f9599-25f5-4c6a-b45b-e7785a36c7b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ac7af76c-f141-45ca-ae1a-4959eb0cbd43"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cc5f72-c381-4ce3-b7ce-849aff8e93e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05634cfd-2a95-4eca-bf2b-dd1dfc72a9cc}" ma:internalName="TaxCatchAll" ma:showField="CatchAllData" ma:web="26cc5f72-c381-4ce3-b7ce-849aff8e93e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2f9599-25f5-4c6a-b45b-e7785a36c7be">
      <Terms xmlns="http://schemas.microsoft.com/office/infopath/2007/PartnerControls"/>
    </lcf76f155ced4ddcb4097134ff3c332f>
    <TaxCatchAll xmlns="26cc5f72-c381-4ce3-b7ce-849aff8e93e7" xsi:nil="true"/>
  </documentManagement>
</p:properties>
</file>

<file path=customXml/itemProps1.xml><?xml version="1.0" encoding="utf-8"?>
<ds:datastoreItem xmlns:ds="http://schemas.openxmlformats.org/officeDocument/2006/customXml" ds:itemID="{41A57DC2-0A17-4245-BB26-73FC5EAECCF0}"/>
</file>

<file path=customXml/itemProps2.xml><?xml version="1.0" encoding="utf-8"?>
<ds:datastoreItem xmlns:ds="http://schemas.openxmlformats.org/officeDocument/2006/customXml" ds:itemID="{5AD28A27-FD30-4B14-9B2B-4B66AFF091F2}">
  <ds:schemaRefs>
    <ds:schemaRef ds:uri="http://schemas.microsoft.com/sharepoint/v3/contenttype/forms"/>
  </ds:schemaRefs>
</ds:datastoreItem>
</file>

<file path=customXml/itemProps3.xml><?xml version="1.0" encoding="utf-8"?>
<ds:datastoreItem xmlns:ds="http://schemas.openxmlformats.org/officeDocument/2006/customXml" ds:itemID="{AF152E04-3B53-454C-B1F6-2AC047CAECBA}">
  <ds:schemaRefs>
    <ds:schemaRef ds:uri="http://schemas.microsoft.com/office/infopath/2007/PartnerControls"/>
    <ds:schemaRef ds:uri="http://purl.org/dc/elements/1.1/"/>
    <ds:schemaRef ds:uri="http://schemas.microsoft.com/office/2006/metadata/properties"/>
    <ds:schemaRef ds:uri="742f9599-25f5-4c6a-b45b-e7785a36c7be"/>
    <ds:schemaRef ds:uri="http://schemas.microsoft.com/office/2006/documentManagement/types"/>
    <ds:schemaRef ds:uri="http://purl.org/dc/terms/"/>
    <ds:schemaRef ds:uri="http://www.w3.org/XML/1998/namespace"/>
    <ds:schemaRef ds:uri="http://schemas.openxmlformats.org/package/2006/metadata/core-properties"/>
    <ds:schemaRef ds:uri="26cc5f72-c381-4ce3-b7ce-849aff8e93e7"/>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439</TotalTime>
  <Words>1236</Words>
  <Application>Microsoft Office PowerPoint</Application>
  <PresentationFormat>On-screen Show (4:3)</PresentationFormat>
  <Paragraphs>97</Paragraphs>
  <Slides>13</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Zoe Schnepp</dc:creator>
  <cp:lastModifiedBy>Neil Todd (Chemistry)</cp:lastModifiedBy>
  <cp:revision>1</cp:revision>
  <dcterms:created xsi:type="dcterms:W3CDTF">2023-11-20T07:19:02Z</dcterms:created>
  <dcterms:modified xsi:type="dcterms:W3CDTF">2024-02-21T09:54:13Z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0x010100B50039EAA38F704AA058ADE4B463F7AE</vt:lpwstr>
  </property>
  <property fmtid="{D5CDD505-2E9C-101B-9397-08002B2CF9AE}" pid="3" name="MediaServiceImageTags">
    <vt:lpwstr/>
  </property>
</Properties>
</file>